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8.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docProps/custom.xml" ContentType="application/vnd.openxmlformats-officedocument.custom-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2" r:id="rId1"/>
  </p:sldMasterIdLst>
  <p:notesMasterIdLst>
    <p:notesMasterId r:id="rId12"/>
  </p:notesMasterIdLst>
  <p:sldIdLst>
    <p:sldId id="309" r:id="rId2"/>
    <p:sldId id="306" r:id="rId3"/>
    <p:sldId id="259" r:id="rId4"/>
    <p:sldId id="311" r:id="rId5"/>
    <p:sldId id="260" r:id="rId6"/>
    <p:sldId id="313" r:id="rId7"/>
    <p:sldId id="261" r:id="rId8"/>
    <p:sldId id="263" r:id="rId9"/>
    <p:sldId id="307" r:id="rId10"/>
    <p:sldId id="303" r:id="rId11"/>
  </p:sldIdLst>
  <p:sldSz cx="18288000" cy="10287000"/>
  <p:notesSz cx="18288000" cy="10287000"/>
  <p:embeddedFontLst>
    <p:embeddedFont>
      <p:font typeface="Verdana" panose="020B0604030504040204" pitchFamily="34" charset="0"/>
      <p:regular r:id="rId13"/>
      <p:bold r:id="rId14"/>
      <p:italic r:id="rId15"/>
      <p:boldItalic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22">
          <p15:clr>
            <a:srgbClr val="A4A3A4"/>
          </p15:clr>
        </p15:guide>
        <p15:guide id="2" pos="864">
          <p15:clr>
            <a:srgbClr val="A4A3A4"/>
          </p15:clr>
        </p15:guide>
      </p15:sld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64" roundtripDataSignature="AMtx7mgJ9OXBf+jmI/gDP0OddsuAdf1j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C7DD"/>
    <a:srgbClr val="0070C0"/>
    <a:srgbClr val="002060"/>
    <a:srgbClr val="C6D6F5"/>
    <a:srgbClr val="C4D3F2"/>
    <a:srgbClr val="ABC1F2"/>
    <a:srgbClr val="2B9ED9"/>
    <a:srgbClr val="2BB8D5"/>
    <a:srgbClr val="06689B"/>
    <a:srgbClr val="4748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8DF6FB-DCE5-1322-921A-65E395C68C2A}" v="64" dt="2025-01-13T09:57:19.3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294" y="102"/>
      </p:cViewPr>
      <p:guideLst>
        <p:guide orient="horz" pos="1222"/>
        <p:guide pos="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72" Type="http://schemas.openxmlformats.org/officeDocument/2006/relationships/customXml" Target="../customXml/item3.xml"/><Relationship Id="rId3" Type="http://schemas.openxmlformats.org/officeDocument/2006/relationships/slide" Target="slides/slide2.xml"/><Relationship Id="rId68"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notesMaster" Target="notesMasters/notesMaster1.xml"/><Relationship Id="rId67" Type="http://schemas.openxmlformats.org/officeDocument/2006/relationships/theme" Target="theme/theme1.xml"/><Relationship Id="rId71"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font" Target="fonts/font4.fntdata"/><Relationship Id="rId7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64" Type="http://customschemas.google.com/relationships/presentationmetadata" Target="metadata"/><Relationship Id="rId69"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7924800" cy="51593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0358438" y="0"/>
            <a:ext cx="7924800" cy="51593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771063"/>
            <a:ext cx="7924800" cy="51593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21894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indent="0"/>
            <a:r>
              <a:rPr lang="en-US"/>
              <a:t>Comprise of 30 plus modules considering every stake holders in education system.</a:t>
            </a:r>
            <a:endParaRPr lang="en-US" b="1"/>
          </a:p>
        </p:txBody>
      </p:sp>
      <p:sp>
        <p:nvSpPr>
          <p:cNvPr id="111" name="Google Shape;111;p1: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33591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39: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2" name="Google Shape;762;p39: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3" name="Google Shape;763;p39: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1604649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3: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3: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3464284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4: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4: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Talk about three pillars</a:t>
            </a:r>
            <a:endParaRPr/>
          </a:p>
        </p:txBody>
      </p:sp>
      <p:sp>
        <p:nvSpPr>
          <p:cNvPr id="143" name="Google Shape;143;p4: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2619331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indent="0"/>
            <a:r>
              <a:rPr lang="en-US"/>
              <a:t>Comprise of 30 plus modules considering every stake holders in education system.</a:t>
            </a:r>
            <a:endParaRPr lang="en-US" b="1"/>
          </a:p>
        </p:txBody>
      </p:sp>
      <p:sp>
        <p:nvSpPr>
          <p:cNvPr id="111" name="Google Shape;111;p1: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3609274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5: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5: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5: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1001844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8: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8: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a:solidFill>
                  <a:srgbClr val="000000"/>
                </a:solidFill>
                <a:latin typeface="Verdana"/>
                <a:ea typeface="Verdana"/>
                <a:cs typeface="Verdana"/>
                <a:sym typeface="Verdana"/>
              </a:rPr>
              <a:t>Benefit every participant within the education system. With targeted interventions, we aim to empower students, teachers, principals, administrators, and parents at both district and state levels. By aligning our efforts with their individual learning and developmental goals, we foster a collaborative environment that ensures accountability and continuous improvement.</a:t>
            </a:r>
            <a:endParaRPr b="0"/>
          </a:p>
          <a:p>
            <a:pPr marL="0" lvl="0" indent="0" algn="l" rtl="0">
              <a:spcBef>
                <a:spcPts val="0"/>
              </a:spcBef>
              <a:spcAft>
                <a:spcPts val="0"/>
              </a:spcAft>
              <a:buNone/>
            </a:pPr>
            <a:br>
              <a:rPr lang="en-US" b="0"/>
            </a:br>
            <a:br>
              <a:rPr lang="en-US" b="0"/>
            </a:br>
            <a:endParaRPr/>
          </a:p>
        </p:txBody>
      </p:sp>
      <p:sp>
        <p:nvSpPr>
          <p:cNvPr id="222" name="Google Shape;222;p8: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3352859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6: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6: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4168644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8: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8: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a:solidFill>
                  <a:srgbClr val="000000"/>
                </a:solidFill>
                <a:latin typeface="Verdana"/>
                <a:ea typeface="Verdana"/>
                <a:cs typeface="Verdana"/>
                <a:sym typeface="Verdana"/>
              </a:rPr>
              <a:t>Benefit every participant within the education system. With targeted interventions, we aim to empower students, teachers, principals, administrators, and parents at both district and state levels. By aligning our efforts with their individual learning and developmental goals, we foster a collaborative environment that ensures accountability and continuous improvement.</a:t>
            </a:r>
            <a:endParaRPr b="0"/>
          </a:p>
          <a:p>
            <a:pPr marL="0" lvl="0" indent="0" algn="l" rtl="0">
              <a:spcBef>
                <a:spcPts val="0"/>
              </a:spcBef>
              <a:spcAft>
                <a:spcPts val="0"/>
              </a:spcAft>
              <a:buNone/>
            </a:pPr>
            <a:br>
              <a:rPr lang="en-US" b="0"/>
            </a:br>
            <a:br>
              <a:rPr lang="en-US" b="0"/>
            </a:br>
            <a:endParaRPr/>
          </a:p>
        </p:txBody>
      </p:sp>
      <p:sp>
        <p:nvSpPr>
          <p:cNvPr id="222" name="Google Shape;222;p8: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2868356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27: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27: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9" name="Google Shape;499;p27: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595100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CE5A5-C4CD-1D75-1E27-8794FFA1A1EE}"/>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IN"/>
          </a:p>
        </p:txBody>
      </p:sp>
      <p:sp>
        <p:nvSpPr>
          <p:cNvPr id="3" name="Subtitle 2">
            <a:extLst>
              <a:ext uri="{FF2B5EF4-FFF2-40B4-BE49-F238E27FC236}">
                <a16:creationId xmlns:a16="http://schemas.microsoft.com/office/drawing/2014/main" id="{C7DCD6AC-81D1-E783-B049-6F30B51C5B1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C3FD4068-F60F-E15A-A520-0231284F7E5B}"/>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834D6A9D-A81C-C1CA-CE2D-094298B6346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B85C71E-259C-2BDD-C185-851D6666DCD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06983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AF7D5-5547-61F6-2D0B-A51C4F10B083}"/>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D406FF8-7E61-8C5B-EC27-4097CD6E63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07D6E0A-EA12-A955-51B8-DC5BA860C351}"/>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CF40C8AF-D1C9-A8F8-002F-97E172F382F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48D518B-D931-C9D1-61AC-C54E5877694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6319012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49E05F-1FE5-4CA9-0B66-6A6872DC51DF}"/>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98D36D4-ED12-8850-4D06-20872391065F}"/>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C874529-6BD2-B796-ADD0-B57DEA6703AF}"/>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2A1A214B-02AD-D4FE-57FE-808A4ADC3D2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DD4ABBF-E8FE-65BE-7558-A8E9D98C9B9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4985600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2_Images and Contents Layout">
  <p:cSld name="12_Images and Contents Layout">
    <p:spTree>
      <p:nvGrpSpPr>
        <p:cNvPr id="1" name="Shape 50"/>
        <p:cNvGrpSpPr/>
        <p:nvPr/>
      </p:nvGrpSpPr>
      <p:grpSpPr>
        <a:xfrm>
          <a:off x="0" y="0"/>
          <a:ext cx="0" cy="0"/>
          <a:chOff x="0" y="0"/>
          <a:chExt cx="0" cy="0"/>
        </a:xfrm>
      </p:grpSpPr>
      <p:sp>
        <p:nvSpPr>
          <p:cNvPr id="51" name="Google Shape;51;p47"/>
          <p:cNvSpPr>
            <a:spLocks noGrp="1"/>
          </p:cNvSpPr>
          <p:nvPr>
            <p:ph type="pic" idx="2"/>
          </p:nvPr>
        </p:nvSpPr>
        <p:spPr>
          <a:xfrm>
            <a:off x="5159834" y="3405360"/>
            <a:ext cx="3780000" cy="276999"/>
          </a:xfrm>
          <a:prstGeom prst="rect">
            <a:avLst/>
          </a:prstGeom>
          <a:solidFill>
            <a:srgbClr val="F2F2F2"/>
          </a:solidFill>
          <a:ln>
            <a:noFill/>
          </a:ln>
        </p:spPr>
      </p:sp>
      <p:sp>
        <p:nvSpPr>
          <p:cNvPr id="52" name="Google Shape;52;p47"/>
          <p:cNvSpPr>
            <a:spLocks noGrp="1"/>
          </p:cNvSpPr>
          <p:nvPr>
            <p:ph type="pic" idx="3"/>
          </p:nvPr>
        </p:nvSpPr>
        <p:spPr>
          <a:xfrm>
            <a:off x="9353661" y="5524522"/>
            <a:ext cx="3780000" cy="276999"/>
          </a:xfrm>
          <a:prstGeom prst="rect">
            <a:avLst/>
          </a:prstGeom>
          <a:solidFill>
            <a:srgbClr val="F2F2F2"/>
          </a:solidFill>
          <a:ln>
            <a:noFill/>
          </a:ln>
        </p:spPr>
      </p:sp>
    </p:spTree>
    <p:extLst>
      <p:ext uri="{BB962C8B-B14F-4D97-AF65-F5344CB8AC3E}">
        <p14:creationId xmlns:p14="http://schemas.microsoft.com/office/powerpoint/2010/main" val="370151593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Images and Contents Layout">
    <p:spTree>
      <p:nvGrpSpPr>
        <p:cNvPr id="1" name=""/>
        <p:cNvGrpSpPr/>
        <p:nvPr/>
      </p:nvGrpSpPr>
      <p:grpSpPr>
        <a:xfrm>
          <a:off x="0" y="0"/>
          <a:ext cx="0" cy="0"/>
          <a:chOff x="0" y="0"/>
          <a:chExt cx="0" cy="0"/>
        </a:xfrm>
      </p:grpSpPr>
      <p:sp>
        <p:nvSpPr>
          <p:cNvPr id="5" name="Picture Placeholder 2"/>
          <p:cNvSpPr>
            <a:spLocks noGrp="1"/>
          </p:cNvSpPr>
          <p:nvPr>
            <p:ph type="pic" idx="18" hasCustomPrompt="1"/>
          </p:nvPr>
        </p:nvSpPr>
        <p:spPr>
          <a:xfrm>
            <a:off x="5159834" y="3405360"/>
            <a:ext cx="3780000" cy="276999"/>
          </a:xfrm>
          <a:prstGeom prst="rect">
            <a:avLst/>
          </a:prstGeom>
          <a:solidFill>
            <a:schemeClr val="bg1">
              <a:lumMod val="95000"/>
            </a:schemeClr>
          </a:solidFill>
        </p:spPr>
        <p:txBody>
          <a:bodyPr anchor="ctr"/>
          <a:lstStyle>
            <a:lvl1pPr marL="0" indent="0" algn="ctr">
              <a:buNone/>
              <a:defRPr sz="1800">
                <a:latin typeface="+mn-lt"/>
                <a:cs typeface="Arial" pitchFamily="34" charset="0"/>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ltLang="ko-KR"/>
              <a:t>Your Picture Here And Send To Back</a:t>
            </a:r>
            <a:endParaRPr lang="ko-KR" altLang="en-US"/>
          </a:p>
        </p:txBody>
      </p:sp>
      <p:sp>
        <p:nvSpPr>
          <p:cNvPr id="6" name="Picture Placeholder 2"/>
          <p:cNvSpPr>
            <a:spLocks noGrp="1"/>
          </p:cNvSpPr>
          <p:nvPr>
            <p:ph type="pic" idx="19" hasCustomPrompt="1"/>
          </p:nvPr>
        </p:nvSpPr>
        <p:spPr>
          <a:xfrm>
            <a:off x="9353661" y="5524522"/>
            <a:ext cx="3780000" cy="276999"/>
          </a:xfrm>
          <a:prstGeom prst="rect">
            <a:avLst/>
          </a:prstGeom>
          <a:solidFill>
            <a:schemeClr val="bg1">
              <a:lumMod val="95000"/>
            </a:schemeClr>
          </a:solidFill>
        </p:spPr>
        <p:txBody>
          <a:bodyPr anchor="ctr"/>
          <a:lstStyle>
            <a:lvl1pPr marL="0" indent="0" algn="ctr">
              <a:buNone/>
              <a:defRPr sz="1800">
                <a:latin typeface="+mn-lt"/>
                <a:cs typeface="Arial" pitchFamily="34" charset="0"/>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ltLang="ko-KR"/>
              <a:t>Your Picture Here And Send To Back</a:t>
            </a:r>
            <a:endParaRPr lang="ko-KR" altLang="en-US"/>
          </a:p>
        </p:txBody>
      </p:sp>
    </p:spTree>
    <p:extLst>
      <p:ext uri="{BB962C8B-B14F-4D97-AF65-F5344CB8AC3E}">
        <p14:creationId xmlns:p14="http://schemas.microsoft.com/office/powerpoint/2010/main" val="21348085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9BBA9-407E-2C75-7A40-D0958758FB5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65AD8F1B-632A-A299-D4DD-4195381402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E4685E2-486A-F954-8E0D-D182604A27FD}"/>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25D91D07-B481-5374-BA5A-17E7C2EA4CF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5F1625B-EBC0-AF01-0F06-C93685B0A7E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165638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17DC5-7A82-55FA-E1C0-E2EAE93A7B83}"/>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A1E31544-2579-38B7-3A1D-DDF6905A10AD}"/>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1A0C20-5268-0B8C-A85E-D0044981AC02}"/>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7E5E41C6-7F05-8A3F-AAF5-198BB340B79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7F404A4-D723-80A4-57E6-7CEA89ECB66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1119771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5142E-BF4F-389A-9883-4932208E2A7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422DABC-B119-F8D5-9CFE-C11B32FC18F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F580EBA9-B8F6-C506-523E-47D2CE19284F}"/>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A29169E8-F98F-59E1-B905-187B663E4EBF}"/>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id="{149B01BD-04E4-15C0-72FB-CDB52E0EA67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3688CB6-5F20-DB09-883F-4FEC7C1085A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4762844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2F5A8-4A4D-C314-92F8-198DE84BEA83}"/>
              </a:ext>
            </a:extLst>
          </p:cNvPr>
          <p:cNvSpPr>
            <a:spLocks noGrp="1"/>
          </p:cNvSpPr>
          <p:nvPr>
            <p:ph type="title"/>
          </p:nvPr>
        </p:nvSpPr>
        <p:spPr>
          <a:xfrm>
            <a:off x="1259682" y="547688"/>
            <a:ext cx="15773400" cy="1988345"/>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EA5FCBD-847C-691B-CBAC-2DDD70F77E2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3DE3617-1FCE-6BC7-5F50-40DC957B6022}"/>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A2BADA33-D6D4-E994-58A0-42601036DBC9}"/>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54C6012-F06C-0D4E-039F-7C8E5ED7AFA6}"/>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3F9ECCE7-D2AB-3EA8-3579-5CE6E2BAB333}"/>
              </a:ext>
            </a:extLst>
          </p:cNvPr>
          <p:cNvSpPr>
            <a:spLocks noGrp="1"/>
          </p:cNvSpPr>
          <p:nvPr>
            <p:ph type="dt" sz="half" idx="10"/>
          </p:nvPr>
        </p:nvSpPr>
        <p:spPr/>
        <p:txBody>
          <a:bodyPr/>
          <a:lstStyle/>
          <a:p>
            <a:endParaRPr lang="en-IN"/>
          </a:p>
        </p:txBody>
      </p:sp>
      <p:sp>
        <p:nvSpPr>
          <p:cNvPr id="8" name="Footer Placeholder 7">
            <a:extLst>
              <a:ext uri="{FF2B5EF4-FFF2-40B4-BE49-F238E27FC236}">
                <a16:creationId xmlns:a16="http://schemas.microsoft.com/office/drawing/2014/main" id="{903068A9-ED57-F332-7B72-1D7539AB9964}"/>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DB4804B7-5107-ED8E-B5B5-90CDB6A7AD6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4140956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96407-C388-8921-D7CC-DC82C6F33416}"/>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3DA3EF0D-6C03-3AA7-3B87-33319A68E21B}"/>
              </a:ext>
            </a:extLst>
          </p:cNvPr>
          <p:cNvSpPr>
            <a:spLocks noGrp="1"/>
          </p:cNvSpPr>
          <p:nvPr>
            <p:ph type="dt" sz="half" idx="10"/>
          </p:nvPr>
        </p:nvSpPr>
        <p:spPr/>
        <p:txBody>
          <a:bodyPr/>
          <a:lstStyle/>
          <a:p>
            <a:endParaRPr lang="en-IN"/>
          </a:p>
        </p:txBody>
      </p:sp>
      <p:sp>
        <p:nvSpPr>
          <p:cNvPr id="4" name="Footer Placeholder 3">
            <a:extLst>
              <a:ext uri="{FF2B5EF4-FFF2-40B4-BE49-F238E27FC236}">
                <a16:creationId xmlns:a16="http://schemas.microsoft.com/office/drawing/2014/main" id="{F4A31B8F-37C5-6BBD-5EB1-6C58D85EF0C0}"/>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DEB2865-CEE8-CD0B-CB9C-EAD08133C47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7866973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551602-7879-5318-5034-BB77D7C9B45A}"/>
              </a:ext>
            </a:extLst>
          </p:cNvPr>
          <p:cNvSpPr>
            <a:spLocks noGrp="1"/>
          </p:cNvSpPr>
          <p:nvPr>
            <p:ph type="dt" sz="half" idx="10"/>
          </p:nvPr>
        </p:nvSpPr>
        <p:spPr/>
        <p:txBody>
          <a:bodyPr/>
          <a:lstStyle/>
          <a:p>
            <a:endParaRPr lang="en-IN"/>
          </a:p>
        </p:txBody>
      </p:sp>
      <p:sp>
        <p:nvSpPr>
          <p:cNvPr id="3" name="Footer Placeholder 2">
            <a:extLst>
              <a:ext uri="{FF2B5EF4-FFF2-40B4-BE49-F238E27FC236}">
                <a16:creationId xmlns:a16="http://schemas.microsoft.com/office/drawing/2014/main" id="{2168FC0B-5911-D041-6E78-57F20FAEE43B}"/>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FBA5B80C-96BD-9185-BB1F-D13E2C141A3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7152105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542B6-84FC-1909-3527-E93A7B8AFF9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734BC526-47D9-38BF-B556-B43CDDDFFF0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DB8ECFA4-4438-7AA9-CB04-05C70D9BFD1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3D83A69-6998-DC01-5C36-B1A211552661}"/>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id="{E7AE5012-039F-954E-1BCB-C37BD158BA0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200637E-72F1-85F1-AAEF-2B6F5329B26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9566761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53D03-F4B8-D3A7-C386-5680B27D84A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B4620287-F23F-AFBC-B8C1-78A7880D5392}"/>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IN"/>
          </a:p>
        </p:txBody>
      </p:sp>
      <p:sp>
        <p:nvSpPr>
          <p:cNvPr id="4" name="Text Placeholder 3">
            <a:extLst>
              <a:ext uri="{FF2B5EF4-FFF2-40B4-BE49-F238E27FC236}">
                <a16:creationId xmlns:a16="http://schemas.microsoft.com/office/drawing/2014/main" id="{0FB646F7-3836-E76F-4BE8-74F0B96EEF3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2CE507F-0708-BA18-6CA8-48CF14BE5017}"/>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id="{6AA83622-7B73-65F5-7AC3-9A00F2A7D7E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9112723E-C59E-1920-7498-B45A7DC187F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71509151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204D23-5FFF-6A8D-2E60-CC66B2679E7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1EC2046-2DFA-9910-C227-52F3AB639EF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89EAF6F-AB4C-1793-0540-F803E321F3A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endParaRPr lang="en-IN"/>
          </a:p>
        </p:txBody>
      </p:sp>
      <p:sp>
        <p:nvSpPr>
          <p:cNvPr id="5" name="Footer Placeholder 4">
            <a:extLst>
              <a:ext uri="{FF2B5EF4-FFF2-40B4-BE49-F238E27FC236}">
                <a16:creationId xmlns:a16="http://schemas.microsoft.com/office/drawing/2014/main" id="{027ECED6-781E-9F7D-CB1A-283ACCEFD88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0F54DBA7-1E76-BE6D-50B9-6C8632E8B41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6087136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9" r:id="rId13"/>
  </p:sldLayoutIdLs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demo.onlineedification.com/" TargetMode="External"/><Relationship Id="rId5" Type="http://schemas.openxmlformats.org/officeDocument/2006/relationships/image" Target="../media/image23.png"/><Relationship Id="rId4" Type="http://schemas.openxmlformats.org/officeDocument/2006/relationships/hyperlink" Target="https://demo.onlineedification.com/site/logi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hyperlink" Target="mailto:Email:at@tmbsusa.com" TargetMode="Externa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
        <p:cNvGrpSpPr/>
        <p:nvPr/>
      </p:nvGrpSpPr>
      <p:grpSpPr>
        <a:xfrm>
          <a:off x="0" y="0"/>
          <a:ext cx="0" cy="0"/>
          <a:chOff x="0" y="0"/>
          <a:chExt cx="0" cy="0"/>
        </a:xfrm>
      </p:grpSpPr>
      <p:pic>
        <p:nvPicPr>
          <p:cNvPr id="7" name="Google Shape;346;p16">
            <a:extLst>
              <a:ext uri="{FF2B5EF4-FFF2-40B4-BE49-F238E27FC236}">
                <a16:creationId xmlns:a16="http://schemas.microsoft.com/office/drawing/2014/main" id="{3B667DF1-CE9D-947C-A4D2-0372F9A4CB7E}"/>
              </a:ext>
            </a:extLst>
          </p:cNvPr>
          <p:cNvPicPr preferRelativeResize="0"/>
          <p:nvPr/>
        </p:nvPicPr>
        <p:blipFill rotWithShape="1">
          <a:blip r:embed="rId3">
            <a:alphaModFix/>
          </a:blip>
          <a:srcRect/>
          <a:stretch/>
        </p:blipFill>
        <p:spPr>
          <a:xfrm>
            <a:off x="-6531" y="0"/>
            <a:ext cx="18288000" cy="10287000"/>
          </a:xfrm>
          <a:prstGeom prst="rect">
            <a:avLst/>
          </a:prstGeom>
          <a:noFill/>
          <a:ln>
            <a:noFill/>
          </a:ln>
        </p:spPr>
      </p:pic>
      <p:sp>
        <p:nvSpPr>
          <p:cNvPr id="12" name="Rectangle 11">
            <a:extLst>
              <a:ext uri="{FF2B5EF4-FFF2-40B4-BE49-F238E27FC236}">
                <a16:creationId xmlns:a16="http://schemas.microsoft.com/office/drawing/2014/main" id="{21620E89-F6BD-6DFB-F3CA-0CBA841F7BF9}"/>
              </a:ext>
            </a:extLst>
          </p:cNvPr>
          <p:cNvSpPr/>
          <p:nvPr/>
        </p:nvSpPr>
        <p:spPr>
          <a:xfrm>
            <a:off x="132347" y="96253"/>
            <a:ext cx="2225842" cy="1251416"/>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r="4735"/>
          <a:stretch/>
        </p:blipFill>
        <p:spPr>
          <a:xfrm flipH="1">
            <a:off x="0" y="1913739"/>
            <a:ext cx="12955574" cy="6044230"/>
          </a:xfrm>
          <a:prstGeom prst="rect">
            <a:avLst/>
          </a:prstGeom>
        </p:spPr>
      </p:pic>
      <p:sp>
        <p:nvSpPr>
          <p:cNvPr id="10" name="Google Shape;117;p1">
            <a:extLst>
              <a:ext uri="{FF2B5EF4-FFF2-40B4-BE49-F238E27FC236}">
                <a16:creationId xmlns:a16="http://schemas.microsoft.com/office/drawing/2014/main" id="{9FA05582-CD8E-BA16-FD62-8054A348D11B}"/>
              </a:ext>
            </a:extLst>
          </p:cNvPr>
          <p:cNvSpPr txBox="1"/>
          <p:nvPr/>
        </p:nvSpPr>
        <p:spPr>
          <a:xfrm>
            <a:off x="5705339" y="2999898"/>
            <a:ext cx="6568226" cy="1862008"/>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500" b="1" dirty="0">
                <a:solidFill>
                  <a:schemeClr val="bg1"/>
                </a:solidFill>
                <a:latin typeface="Calibri"/>
                <a:ea typeface="Calibri"/>
                <a:cs typeface="Calibri"/>
                <a:sym typeface="Calibri"/>
              </a:rPr>
              <a:t>WELCOME</a:t>
            </a:r>
          </a:p>
        </p:txBody>
      </p:sp>
      <p:sp>
        <p:nvSpPr>
          <p:cNvPr id="8" name="Google Shape;114;p1">
            <a:extLst>
              <a:ext uri="{FF2B5EF4-FFF2-40B4-BE49-F238E27FC236}">
                <a16:creationId xmlns:a16="http://schemas.microsoft.com/office/drawing/2014/main" id="{1BCC039C-A543-9FC8-A36E-BA5E3D9C2E07}"/>
              </a:ext>
            </a:extLst>
          </p:cNvPr>
          <p:cNvSpPr/>
          <p:nvPr/>
        </p:nvSpPr>
        <p:spPr>
          <a:xfrm>
            <a:off x="5898808" y="4565778"/>
            <a:ext cx="6529305" cy="592256"/>
          </a:xfrm>
          <a:prstGeom prst="rect">
            <a:avLst/>
          </a:prstGeom>
          <a:noFill/>
          <a:ln>
            <a:noFill/>
          </a:ln>
        </p:spPr>
        <p:txBody>
          <a:bodyPr spcFirstLastPara="1" wrap="square" lIns="91425" tIns="45700" rIns="91425" bIns="45700" anchor="b"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sz="1600" dirty="0">
                <a:solidFill>
                  <a:schemeClr val="bg1"/>
                </a:solidFill>
                <a:latin typeface="Calibri"/>
                <a:ea typeface="Calibri"/>
                <a:cs typeface="Calibri"/>
                <a:sym typeface="Calibri"/>
              </a:rPr>
              <a:t>Welcome to </a:t>
            </a:r>
            <a:r>
              <a:rPr lang="en-US" sz="1600" b="1" dirty="0">
                <a:solidFill>
                  <a:schemeClr val="bg1"/>
                </a:solidFill>
                <a:latin typeface="Calibri"/>
                <a:ea typeface="Calibri"/>
                <a:cs typeface="Calibri"/>
                <a:sym typeface="Calibri"/>
              </a:rPr>
              <a:t>TMedia Business Solution</a:t>
            </a:r>
            <a:r>
              <a:rPr lang="en-US" sz="1600" dirty="0">
                <a:solidFill>
                  <a:schemeClr val="bg1"/>
                </a:solidFill>
                <a:latin typeface="Calibri"/>
                <a:ea typeface="Calibri"/>
                <a:cs typeface="Calibri"/>
                <a:sym typeface="Calibri"/>
              </a:rPr>
              <a:t>, where we deliver innovative solutions to meet your unique needs.</a:t>
            </a:r>
            <a:endParaRPr sz="1000" dirty="0">
              <a:solidFill>
                <a:schemeClr val="bg1"/>
              </a:solidFill>
            </a:endParaRPr>
          </a:p>
        </p:txBody>
      </p:sp>
      <p:sp>
        <p:nvSpPr>
          <p:cNvPr id="17" name="Rectangle 16"/>
          <p:cNvSpPr/>
          <p:nvPr/>
        </p:nvSpPr>
        <p:spPr>
          <a:xfrm>
            <a:off x="7334947" y="5449285"/>
            <a:ext cx="3032544" cy="369332"/>
          </a:xfrm>
          <a:prstGeom prst="rect">
            <a:avLst/>
          </a:prstGeom>
        </p:spPr>
        <p:txBody>
          <a:bodyPr wrap="square">
            <a:spAutoFit/>
          </a:bodyPr>
          <a:lstStyle/>
          <a:p>
            <a:pPr lvl="0" algn="ctr"/>
            <a:r>
              <a:rPr lang="en-US" dirty="0">
                <a:solidFill>
                  <a:schemeClr val="bg1"/>
                </a:solidFill>
                <a:latin typeface="Calibri"/>
                <a:ea typeface="Calibri"/>
                <a:cs typeface="Calibri"/>
                <a:sym typeface="Calibri"/>
              </a:rPr>
              <a:t>Edification - Powered by TMBS</a:t>
            </a:r>
            <a:endParaRPr lang="en-US" sz="1050" dirty="0">
              <a:solidFill>
                <a:schemeClr val="bg1"/>
              </a:solidFill>
            </a:endParaRPr>
          </a:p>
        </p:txBody>
      </p:sp>
      <p:pic>
        <p:nvPicPr>
          <p:cNvPr id="18" name="Picture 17"/>
          <p:cNvPicPr>
            <a:picLocks noChangeAspect="1"/>
          </p:cNvPicPr>
          <p:nvPr/>
        </p:nvPicPr>
        <p:blipFill>
          <a:blip r:embed="rId5"/>
          <a:srcRect/>
          <a:stretch/>
        </p:blipFill>
        <p:spPr>
          <a:xfrm>
            <a:off x="8034014" y="6061178"/>
            <a:ext cx="1893918" cy="1010595"/>
          </a:xfrm>
          <a:prstGeom prst="rect">
            <a:avLst/>
          </a:prstGeom>
        </p:spPr>
      </p:pic>
    </p:spTree>
    <p:extLst>
      <p:ext uri="{BB962C8B-B14F-4D97-AF65-F5344CB8AC3E}">
        <p14:creationId xmlns:p14="http://schemas.microsoft.com/office/powerpoint/2010/main" val="1123489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 name="Google Shape;549;p29">
            <a:extLst>
              <a:ext uri="{FF2B5EF4-FFF2-40B4-BE49-F238E27FC236}">
                <a16:creationId xmlns:a16="http://schemas.microsoft.com/office/drawing/2014/main" id="{A8E7C683-8A14-7711-D09E-D449F23D9FF8}"/>
              </a:ext>
            </a:extLst>
          </p:cNvPr>
          <p:cNvPicPr preferRelativeResize="0"/>
          <p:nvPr/>
        </p:nvPicPr>
        <p:blipFill rotWithShape="1">
          <a:blip r:embed="rId3">
            <a:alphaModFix/>
          </a:blip>
          <a:srcRect/>
          <a:stretch/>
        </p:blipFill>
        <p:spPr>
          <a:xfrm>
            <a:off x="0" y="-7562"/>
            <a:ext cx="18288000" cy="10287000"/>
          </a:xfrm>
          <a:prstGeom prst="rect">
            <a:avLst/>
          </a:prstGeom>
          <a:noFill/>
          <a:ln>
            <a:noFill/>
          </a:ln>
        </p:spPr>
      </p:pic>
      <p:sp>
        <p:nvSpPr>
          <p:cNvPr id="8" name="Google Shape;766;p39">
            <a:extLst>
              <a:ext uri="{FF2B5EF4-FFF2-40B4-BE49-F238E27FC236}">
                <a16:creationId xmlns:a16="http://schemas.microsoft.com/office/drawing/2014/main" id="{DCDDAE06-6399-E7C8-A2DF-81E393422514}"/>
              </a:ext>
            </a:extLst>
          </p:cNvPr>
          <p:cNvSpPr txBox="1">
            <a:spLocks noGrp="1"/>
          </p:cNvSpPr>
          <p:nvPr/>
        </p:nvSpPr>
        <p:spPr>
          <a:xfrm>
            <a:off x="1391558" y="1956981"/>
            <a:ext cx="10604500" cy="628377"/>
          </a:xfrm>
          <a:prstGeom prst="rect">
            <a:avLst/>
          </a:prstGeom>
          <a:noFill/>
          <a:ln>
            <a:noFill/>
          </a:ln>
        </p:spPr>
        <p:txBody>
          <a:bodyPr spcFirstLastPara="1" vert="horz" wrap="square" lIns="0" tIns="12700" rIns="0" bIns="0" rtlCol="0" anchor="t" anchorCtr="0">
            <a:sp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marL="12700" lvl="0" indent="0" algn="l" rtl="0">
              <a:lnSpc>
                <a:spcPct val="100000"/>
              </a:lnSpc>
              <a:spcBef>
                <a:spcPts val="0"/>
              </a:spcBef>
              <a:spcAft>
                <a:spcPts val="0"/>
              </a:spcAft>
              <a:buNone/>
            </a:pPr>
            <a:r>
              <a:rPr lang="en-US" sz="4000" b="1">
                <a:solidFill>
                  <a:srgbClr val="002060"/>
                </a:solidFill>
                <a:latin typeface="Calibri"/>
                <a:ea typeface="Calibri"/>
                <a:cs typeface="Calibri"/>
                <a:sym typeface="Calibri"/>
              </a:rPr>
              <a:t>Honors and Certifications: Recognizing Excellence</a:t>
            </a:r>
            <a:endParaRPr sz="4000" b="1">
              <a:solidFill>
                <a:srgbClr val="002060"/>
              </a:solidFill>
              <a:latin typeface="Calibri"/>
              <a:ea typeface="Calibri"/>
              <a:cs typeface="Calibri"/>
              <a:sym typeface="Calibri"/>
            </a:endParaRPr>
          </a:p>
        </p:txBody>
      </p:sp>
      <p:pic>
        <p:nvPicPr>
          <p:cNvPr id="9" name="Google Shape;767;p39">
            <a:extLst>
              <a:ext uri="{FF2B5EF4-FFF2-40B4-BE49-F238E27FC236}">
                <a16:creationId xmlns:a16="http://schemas.microsoft.com/office/drawing/2014/main" id="{2650760A-E653-C6C3-DDB9-B4065EB1DCBC}"/>
              </a:ext>
            </a:extLst>
          </p:cNvPr>
          <p:cNvPicPr preferRelativeResize="0"/>
          <p:nvPr/>
        </p:nvPicPr>
        <p:blipFill rotWithShape="1">
          <a:blip r:embed="rId4">
            <a:alphaModFix/>
          </a:blip>
          <a:srcRect/>
          <a:stretch/>
        </p:blipFill>
        <p:spPr>
          <a:xfrm>
            <a:off x="1218740" y="2585358"/>
            <a:ext cx="10777318" cy="5483969"/>
          </a:xfrm>
          <a:prstGeom prst="rect">
            <a:avLst/>
          </a:prstGeom>
          <a:noFill/>
          <a:ln>
            <a:noFill/>
          </a:ln>
        </p:spPr>
      </p:pic>
      <p:sp>
        <p:nvSpPr>
          <p:cNvPr id="10" name="Google Shape;768;p39">
            <a:extLst>
              <a:ext uri="{FF2B5EF4-FFF2-40B4-BE49-F238E27FC236}">
                <a16:creationId xmlns:a16="http://schemas.microsoft.com/office/drawing/2014/main" id="{BBBF97A0-70DC-EE91-BB01-8AA37523F44A}"/>
              </a:ext>
            </a:extLst>
          </p:cNvPr>
          <p:cNvSpPr txBox="1"/>
          <p:nvPr/>
        </p:nvSpPr>
        <p:spPr>
          <a:xfrm>
            <a:off x="12156141" y="4721589"/>
            <a:ext cx="5584638" cy="843821"/>
          </a:xfrm>
          <a:prstGeom prst="rect">
            <a:avLst/>
          </a:prstGeom>
          <a:noFill/>
          <a:ln>
            <a:noFill/>
          </a:ln>
        </p:spPr>
        <p:txBody>
          <a:bodyPr spcFirstLastPara="1" wrap="square" lIns="0" tIns="12700" rIns="0" bIns="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ctr" rtl="0">
              <a:spcBef>
                <a:spcPts val="0"/>
              </a:spcBef>
              <a:spcAft>
                <a:spcPts val="0"/>
              </a:spcAft>
              <a:buNone/>
            </a:pPr>
            <a:r>
              <a:rPr lang="en-US" sz="5400" b="1" i="0">
                <a:solidFill>
                  <a:srgbClr val="002060"/>
                </a:solidFill>
                <a:latin typeface="Calibri"/>
                <a:ea typeface="Calibri"/>
                <a:cs typeface="Calibri"/>
                <a:sym typeface="Calibri"/>
              </a:rPr>
              <a:t>Thank You</a:t>
            </a:r>
            <a:endParaRPr sz="5400" b="1" i="0">
              <a:solidFill>
                <a:srgbClr val="002060"/>
              </a:solidFill>
              <a:latin typeface="Calibri"/>
              <a:ea typeface="Calibri"/>
              <a:cs typeface="Calibri"/>
              <a:sym typeface="Calibri"/>
            </a:endParaRPr>
          </a:p>
        </p:txBody>
      </p:sp>
      <p:sp>
        <p:nvSpPr>
          <p:cNvPr id="12" name="Rectangle 11">
            <a:extLst>
              <a:ext uri="{FF2B5EF4-FFF2-40B4-BE49-F238E27FC236}">
                <a16:creationId xmlns:a16="http://schemas.microsoft.com/office/drawing/2014/main" id="{267A21B8-119E-45FC-7838-37F06B0077CD}"/>
              </a:ext>
            </a:extLst>
          </p:cNvPr>
          <p:cNvSpPr/>
          <p:nvPr/>
        </p:nvSpPr>
        <p:spPr>
          <a:xfrm>
            <a:off x="132347" y="96253"/>
            <a:ext cx="2225842" cy="1251416"/>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5" name="Google Shape;346;p16">
            <a:extLst>
              <a:ext uri="{FF2B5EF4-FFF2-40B4-BE49-F238E27FC236}">
                <a16:creationId xmlns:a16="http://schemas.microsoft.com/office/drawing/2014/main" id="{1FD66754-B905-6AFE-A3B2-A065277882F0}"/>
              </a:ext>
            </a:extLst>
          </p:cNvPr>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7" name="Google Shape;136;p3">
            <a:extLst>
              <a:ext uri="{FF2B5EF4-FFF2-40B4-BE49-F238E27FC236}">
                <a16:creationId xmlns:a16="http://schemas.microsoft.com/office/drawing/2014/main" id="{2FBE1365-5902-F09C-9CB1-544101E6E415}"/>
              </a:ext>
            </a:extLst>
          </p:cNvPr>
          <p:cNvPicPr preferRelativeResize="0"/>
          <p:nvPr/>
        </p:nvPicPr>
        <p:blipFill rotWithShape="1">
          <a:blip r:embed="rId4">
            <a:alphaModFix/>
          </a:blip>
          <a:srcRect/>
          <a:stretch/>
        </p:blipFill>
        <p:spPr>
          <a:xfrm>
            <a:off x="19385883" y="12839227"/>
            <a:ext cx="1657067" cy="1400063"/>
          </a:xfrm>
          <a:prstGeom prst="rect">
            <a:avLst/>
          </a:prstGeom>
          <a:noFill/>
          <a:ln>
            <a:noFill/>
          </a:ln>
        </p:spPr>
      </p:pic>
      <p:sp>
        <p:nvSpPr>
          <p:cNvPr id="20" name="Rectangle 19">
            <a:extLst>
              <a:ext uri="{FF2B5EF4-FFF2-40B4-BE49-F238E27FC236}">
                <a16:creationId xmlns:a16="http://schemas.microsoft.com/office/drawing/2014/main" id="{3FC1DBE4-9DCD-A2E0-FD48-4558AF771104}"/>
              </a:ext>
            </a:extLst>
          </p:cNvPr>
          <p:cNvSpPr/>
          <p:nvPr/>
        </p:nvSpPr>
        <p:spPr>
          <a:xfrm>
            <a:off x="132347" y="96253"/>
            <a:ext cx="2225842" cy="1251416"/>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pic>
        <p:nvPicPr>
          <p:cNvPr id="5" name="Picture 4" descr="A white background with blue text&#10;&#10;Description automatically generated">
            <a:extLst>
              <a:ext uri="{FF2B5EF4-FFF2-40B4-BE49-F238E27FC236}">
                <a16:creationId xmlns:a16="http://schemas.microsoft.com/office/drawing/2014/main" id="{322D0455-6592-3925-7FD4-46AD228E670E}"/>
              </a:ext>
            </a:extLst>
          </p:cNvPr>
          <p:cNvPicPr>
            <a:picLocks noChangeAspect="1"/>
          </p:cNvPicPr>
          <p:nvPr/>
        </p:nvPicPr>
        <p:blipFill>
          <a:blip r:embed="rId5"/>
          <a:stretch>
            <a:fillRect/>
          </a:stretch>
        </p:blipFill>
        <p:spPr>
          <a:xfrm>
            <a:off x="2709" y="0"/>
            <a:ext cx="18282583" cy="10287000"/>
          </a:xfrm>
          <a:prstGeom prst="rect">
            <a:avLst/>
          </a:prstGeom>
        </p:spPr>
      </p:pic>
      <p:pic>
        <p:nvPicPr>
          <p:cNvPr id="12" name="Picture 11" descr="A group of people&amp;#39;s faces">
            <a:extLst>
              <a:ext uri="{FF2B5EF4-FFF2-40B4-BE49-F238E27FC236}">
                <a16:creationId xmlns:a16="http://schemas.microsoft.com/office/drawing/2014/main" id="{FE1072B9-7CB6-DB64-5F27-C13FD2BC1D17}"/>
              </a:ext>
            </a:extLst>
          </p:cNvPr>
          <p:cNvPicPr>
            <a:picLocks noChangeAspect="1"/>
          </p:cNvPicPr>
          <p:nvPr/>
        </p:nvPicPr>
        <p:blipFill>
          <a:blip r:embed="rId6"/>
          <a:stretch>
            <a:fillRect/>
          </a:stretch>
        </p:blipFill>
        <p:spPr>
          <a:xfrm>
            <a:off x="5227601" y="1728107"/>
            <a:ext cx="12391189" cy="7198180"/>
          </a:xfrm>
          <a:prstGeom prst="rect">
            <a:avLst/>
          </a:prstGeom>
        </p:spPr>
      </p:pic>
      <p:sp>
        <p:nvSpPr>
          <p:cNvPr id="8" name="Google Shape;114;p1">
            <a:extLst>
              <a:ext uri="{FF2B5EF4-FFF2-40B4-BE49-F238E27FC236}">
                <a16:creationId xmlns:a16="http://schemas.microsoft.com/office/drawing/2014/main" id="{1BCC039C-A543-9FC8-A36E-BA5E3D9C2E07}"/>
              </a:ext>
            </a:extLst>
          </p:cNvPr>
          <p:cNvSpPr/>
          <p:nvPr/>
        </p:nvSpPr>
        <p:spPr>
          <a:xfrm>
            <a:off x="911496" y="451959"/>
            <a:ext cx="17719043" cy="592256"/>
          </a:xfrm>
          <a:prstGeom prst="rect">
            <a:avLst/>
          </a:prstGeom>
          <a:noFill/>
          <a:ln>
            <a:noFill/>
          </a:ln>
        </p:spPr>
        <p:txBody>
          <a:bodyPr spcFirstLastPara="1" wrap="square" lIns="91425" tIns="45700" rIns="91425" bIns="45700" anchor="b"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90000"/>
              </a:lnSpc>
              <a:spcBef>
                <a:spcPts val="0"/>
              </a:spcBef>
              <a:spcAft>
                <a:spcPts val="0"/>
              </a:spcAft>
              <a:buNone/>
            </a:pPr>
            <a:r>
              <a:rPr lang="en-US" sz="3200" b="1" i="0" u="none" strike="noStrike" cap="none" dirty="0">
                <a:solidFill>
                  <a:srgbClr val="002060"/>
                </a:solidFill>
                <a:latin typeface="Calibri"/>
                <a:ea typeface="Calibri"/>
                <a:cs typeface="Calibri"/>
                <a:sym typeface="Calibri"/>
              </a:rPr>
              <a:t>Our Team</a:t>
            </a:r>
            <a:endParaRPr dirty="0"/>
          </a:p>
        </p:txBody>
      </p:sp>
    </p:spTree>
    <p:extLst>
      <p:ext uri="{BB962C8B-B14F-4D97-AF65-F5344CB8AC3E}">
        <p14:creationId xmlns:p14="http://schemas.microsoft.com/office/powerpoint/2010/main" val="1334659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3" name="Google Shape;549;p29">
            <a:extLst>
              <a:ext uri="{FF2B5EF4-FFF2-40B4-BE49-F238E27FC236}">
                <a16:creationId xmlns:a16="http://schemas.microsoft.com/office/drawing/2014/main" id="{6E67678F-B487-A3BC-2AA5-CC6832C6A044}"/>
              </a:ext>
            </a:extLst>
          </p:cNvPr>
          <p:cNvPicPr preferRelativeResize="0"/>
          <p:nvPr/>
        </p:nvPicPr>
        <p:blipFill rotWithShape="1">
          <a:blip r:embed="rId3">
            <a:alphaModFix/>
          </a:blip>
          <a:srcRect/>
          <a:stretch/>
        </p:blipFill>
        <p:spPr>
          <a:xfrm>
            <a:off x="0" y="-7562"/>
            <a:ext cx="18288000" cy="10287000"/>
          </a:xfrm>
          <a:prstGeom prst="rect">
            <a:avLst/>
          </a:prstGeom>
          <a:noFill/>
          <a:ln>
            <a:noFill/>
          </a:ln>
        </p:spPr>
      </p:pic>
      <p:sp>
        <p:nvSpPr>
          <p:cNvPr id="5" name="Rectangle 4">
            <a:extLst>
              <a:ext uri="{FF2B5EF4-FFF2-40B4-BE49-F238E27FC236}">
                <a16:creationId xmlns:a16="http://schemas.microsoft.com/office/drawing/2014/main" id="{28E09194-E41B-5651-38EE-4AA281F39372}"/>
              </a:ext>
            </a:extLst>
          </p:cNvPr>
          <p:cNvSpPr/>
          <p:nvPr/>
        </p:nvSpPr>
        <p:spPr>
          <a:xfrm>
            <a:off x="132347" y="96253"/>
            <a:ext cx="2225842" cy="1251416"/>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6" name="Google Shape;146;p4">
            <a:extLst>
              <a:ext uri="{FF2B5EF4-FFF2-40B4-BE49-F238E27FC236}">
                <a16:creationId xmlns:a16="http://schemas.microsoft.com/office/drawing/2014/main" id="{A0972179-ECAD-B031-87DB-844261623C71}"/>
              </a:ext>
            </a:extLst>
          </p:cNvPr>
          <p:cNvSpPr txBox="1"/>
          <p:nvPr/>
        </p:nvSpPr>
        <p:spPr>
          <a:xfrm>
            <a:off x="1398524" y="922111"/>
            <a:ext cx="4838919" cy="769441"/>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US" sz="4400" b="1">
                <a:solidFill>
                  <a:srgbClr val="002060"/>
                </a:solidFill>
                <a:latin typeface="Calibri"/>
                <a:ea typeface="Calibri"/>
                <a:cs typeface="Calibri"/>
                <a:sym typeface="Calibri"/>
              </a:rPr>
              <a:t>Our Roadmap</a:t>
            </a:r>
            <a:endParaRPr/>
          </a:p>
        </p:txBody>
      </p:sp>
      <p:pic>
        <p:nvPicPr>
          <p:cNvPr id="4" name="Picture 3">
            <a:extLst>
              <a:ext uri="{FF2B5EF4-FFF2-40B4-BE49-F238E27FC236}">
                <a16:creationId xmlns:a16="http://schemas.microsoft.com/office/drawing/2014/main" id="{5B4EC79A-9CAE-EF95-6388-AA0046A688A8}"/>
              </a:ext>
            </a:extLst>
          </p:cNvPr>
          <p:cNvPicPr>
            <a:picLocks noChangeAspect="1"/>
          </p:cNvPicPr>
          <p:nvPr/>
        </p:nvPicPr>
        <p:blipFill>
          <a:blip r:embed="rId4"/>
          <a:stretch>
            <a:fillRect/>
          </a:stretch>
        </p:blipFill>
        <p:spPr>
          <a:xfrm>
            <a:off x="502920" y="2173934"/>
            <a:ext cx="16565880" cy="75545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
        <p:cNvGrpSpPr/>
        <p:nvPr/>
      </p:nvGrpSpPr>
      <p:grpSpPr>
        <a:xfrm>
          <a:off x="0" y="0"/>
          <a:ext cx="0" cy="0"/>
          <a:chOff x="0" y="0"/>
          <a:chExt cx="0" cy="0"/>
        </a:xfrm>
      </p:grpSpPr>
      <p:pic>
        <p:nvPicPr>
          <p:cNvPr id="7" name="Google Shape;346;p16">
            <a:extLst>
              <a:ext uri="{FF2B5EF4-FFF2-40B4-BE49-F238E27FC236}">
                <a16:creationId xmlns:a16="http://schemas.microsoft.com/office/drawing/2014/main" id="{3B667DF1-CE9D-947C-A4D2-0372F9A4CB7E}"/>
              </a:ext>
            </a:extLst>
          </p:cNvPr>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8" name="Google Shape;114;p1">
            <a:extLst>
              <a:ext uri="{FF2B5EF4-FFF2-40B4-BE49-F238E27FC236}">
                <a16:creationId xmlns:a16="http://schemas.microsoft.com/office/drawing/2014/main" id="{1BCC039C-A543-9FC8-A36E-BA5E3D9C2E07}"/>
              </a:ext>
            </a:extLst>
          </p:cNvPr>
          <p:cNvSpPr/>
          <p:nvPr/>
        </p:nvSpPr>
        <p:spPr>
          <a:xfrm>
            <a:off x="1701670" y="2373193"/>
            <a:ext cx="14944914" cy="366130"/>
          </a:xfrm>
          <a:prstGeom prst="rect">
            <a:avLst/>
          </a:prstGeom>
          <a:noFill/>
          <a:ln>
            <a:noFill/>
          </a:ln>
        </p:spPr>
        <p:txBody>
          <a:bodyPr spcFirstLastPara="1" wrap="square" lIns="91425" tIns="45700" rIns="91425" bIns="45700" anchor="b"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90000"/>
              </a:lnSpc>
            </a:pPr>
            <a:r>
              <a:rPr lang="en-US" sz="2400" dirty="0">
                <a:solidFill>
                  <a:srgbClr val="002060"/>
                </a:solidFill>
                <a:latin typeface="Calibri"/>
                <a:ea typeface="Calibri"/>
                <a:cs typeface="Calibri"/>
                <a:sym typeface="Calibri"/>
              </a:rPr>
              <a:t>Elevating Educational Standards: A Technological Leap Forward Securing Organization</a:t>
            </a:r>
            <a:endParaRPr lang="en-US" sz="2400" dirty="0"/>
          </a:p>
        </p:txBody>
      </p:sp>
      <p:sp>
        <p:nvSpPr>
          <p:cNvPr id="9" name="Google Shape;116;p1">
            <a:extLst>
              <a:ext uri="{FF2B5EF4-FFF2-40B4-BE49-F238E27FC236}">
                <a16:creationId xmlns:a16="http://schemas.microsoft.com/office/drawing/2014/main" id="{B2E5EDBE-0C4E-DEC5-3A53-4E0D6935F127}"/>
              </a:ext>
            </a:extLst>
          </p:cNvPr>
          <p:cNvSpPr txBox="1"/>
          <p:nvPr/>
        </p:nvSpPr>
        <p:spPr>
          <a:xfrm>
            <a:off x="1883043" y="3110789"/>
            <a:ext cx="5606527" cy="584775"/>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sz="3200" b="1" dirty="0">
                <a:solidFill>
                  <a:srgbClr val="0070C0"/>
                </a:solidFill>
                <a:latin typeface="Calibri"/>
                <a:ea typeface="Calibri"/>
                <a:cs typeface="Calibri"/>
                <a:sym typeface="Calibri"/>
              </a:rPr>
              <a:t>Cloud Based ERP </a:t>
            </a:r>
            <a:r>
              <a:rPr lang="en-US" sz="3200" b="1" i="0" u="none" strike="noStrike" cap="none" dirty="0">
                <a:solidFill>
                  <a:srgbClr val="0070C0"/>
                </a:solidFill>
                <a:latin typeface="Calibri"/>
                <a:ea typeface="Calibri"/>
                <a:cs typeface="Calibri"/>
                <a:sym typeface="Calibri"/>
              </a:rPr>
              <a:t>with </a:t>
            </a:r>
            <a:r>
              <a:rPr lang="en-US" sz="3200" b="1" i="0" u="none" strike="noStrike" cap="none" dirty="0" err="1">
                <a:solidFill>
                  <a:srgbClr val="0070C0"/>
                </a:solidFill>
                <a:latin typeface="Calibri"/>
                <a:ea typeface="Calibri"/>
                <a:cs typeface="Calibri"/>
                <a:sym typeface="Calibri"/>
              </a:rPr>
              <a:t>LMS</a:t>
            </a:r>
            <a:r>
              <a:rPr lang="en-US" sz="3200" b="1" i="0" u="none" strike="noStrike" cap="none" dirty="0">
                <a:solidFill>
                  <a:srgbClr val="0070C0"/>
                </a:solidFill>
                <a:latin typeface="Calibri"/>
                <a:ea typeface="Calibri"/>
                <a:cs typeface="Calibri"/>
                <a:sym typeface="Calibri"/>
              </a:rPr>
              <a:t> </a:t>
            </a:r>
            <a:endParaRPr dirty="0"/>
          </a:p>
        </p:txBody>
      </p:sp>
      <p:sp>
        <p:nvSpPr>
          <p:cNvPr id="10" name="Google Shape;117;p1">
            <a:extLst>
              <a:ext uri="{FF2B5EF4-FFF2-40B4-BE49-F238E27FC236}">
                <a16:creationId xmlns:a16="http://schemas.microsoft.com/office/drawing/2014/main" id="{9FA05582-CD8E-BA16-FD62-8054A348D11B}"/>
              </a:ext>
            </a:extLst>
          </p:cNvPr>
          <p:cNvSpPr txBox="1"/>
          <p:nvPr/>
        </p:nvSpPr>
        <p:spPr>
          <a:xfrm>
            <a:off x="9030824" y="3110829"/>
            <a:ext cx="7715922" cy="584735"/>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i="0" u="none" strike="noStrike" cap="none" dirty="0">
                <a:solidFill>
                  <a:srgbClr val="0070C0"/>
                </a:solidFill>
                <a:latin typeface="Calibri"/>
                <a:ea typeface="Calibri"/>
                <a:cs typeface="Calibri"/>
                <a:sym typeface="Calibri"/>
              </a:rPr>
              <a:t>Risk Analysis</a:t>
            </a:r>
            <a:r>
              <a:rPr lang="en-US" sz="3200" b="1" dirty="0">
                <a:solidFill>
                  <a:srgbClr val="0070C0"/>
                </a:solidFill>
                <a:latin typeface="Calibri"/>
                <a:ea typeface="Calibri"/>
                <a:cs typeface="Calibri"/>
                <a:sym typeface="Calibri"/>
              </a:rPr>
              <a:t> (</a:t>
            </a:r>
            <a:r>
              <a:rPr lang="en-US" sz="3200" b="1" i="0" u="none" strike="noStrike" cap="none" dirty="0" err="1">
                <a:solidFill>
                  <a:srgbClr val="0070C0"/>
                </a:solidFill>
                <a:latin typeface="Calibri"/>
                <a:ea typeface="Calibri"/>
                <a:cs typeface="Calibri"/>
                <a:sym typeface="Calibri"/>
              </a:rPr>
              <a:t>NIST</a:t>
            </a:r>
            <a:r>
              <a:rPr lang="en-US" sz="3200" b="1" i="0" u="none" strike="noStrike" cap="none" dirty="0">
                <a:solidFill>
                  <a:srgbClr val="0070C0"/>
                </a:solidFill>
                <a:latin typeface="Calibri"/>
                <a:ea typeface="Calibri"/>
                <a:cs typeface="Calibri"/>
                <a:sym typeface="Calibri"/>
              </a:rPr>
              <a:t>-CIS-COBIT-CFS</a:t>
            </a:r>
            <a:r>
              <a:rPr lang="en-US" sz="3200" b="1" dirty="0">
                <a:solidFill>
                  <a:srgbClr val="0070C0"/>
                </a:solidFill>
                <a:latin typeface="Calibri"/>
                <a:ea typeface="Calibri"/>
                <a:cs typeface="Calibri"/>
                <a:sym typeface="Calibri"/>
              </a:rPr>
              <a:t>)</a:t>
            </a:r>
          </a:p>
        </p:txBody>
      </p:sp>
      <p:pic>
        <p:nvPicPr>
          <p:cNvPr id="3" name="Picture 2" descr="A child holding a computer and giving the peace sign">
            <a:extLst>
              <a:ext uri="{FF2B5EF4-FFF2-40B4-BE49-F238E27FC236}">
                <a16:creationId xmlns:a16="http://schemas.microsoft.com/office/drawing/2014/main" id="{D6FE4C51-EDE3-17FD-9E1C-5553C910E549}"/>
              </a:ext>
            </a:extLst>
          </p:cNvPr>
          <p:cNvPicPr>
            <a:picLocks noChangeAspect="1"/>
          </p:cNvPicPr>
          <p:nvPr/>
        </p:nvPicPr>
        <p:blipFill>
          <a:blip r:embed="rId4"/>
          <a:stretch>
            <a:fillRect/>
          </a:stretch>
        </p:blipFill>
        <p:spPr>
          <a:xfrm>
            <a:off x="1102874" y="3992109"/>
            <a:ext cx="6050158" cy="6293591"/>
          </a:xfrm>
          <a:prstGeom prst="rect">
            <a:avLst/>
          </a:prstGeom>
        </p:spPr>
      </p:pic>
      <p:pic>
        <p:nvPicPr>
          <p:cNvPr id="16" name="Picture 15">
            <a:extLst>
              <a:ext uri="{FF2B5EF4-FFF2-40B4-BE49-F238E27FC236}">
                <a16:creationId xmlns:a16="http://schemas.microsoft.com/office/drawing/2014/main" id="{EDE64CB0-D53F-DCB8-FEDD-7BCF0463A3CA}"/>
              </a:ext>
            </a:extLst>
          </p:cNvPr>
          <p:cNvPicPr>
            <a:picLocks noChangeAspect="1"/>
          </p:cNvPicPr>
          <p:nvPr/>
        </p:nvPicPr>
        <p:blipFill>
          <a:blip r:embed="rId5"/>
          <a:stretch>
            <a:fillRect/>
          </a:stretch>
        </p:blipFill>
        <p:spPr>
          <a:xfrm>
            <a:off x="12824541" y="4731924"/>
            <a:ext cx="5324160" cy="5396501"/>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2B726895-0580-426C-C7EF-449B1240AFF7}"/>
              </a:ext>
            </a:extLst>
          </p:cNvPr>
          <p:cNvPicPr>
            <a:picLocks noChangeAspect="1"/>
          </p:cNvPicPr>
          <p:nvPr/>
        </p:nvPicPr>
        <p:blipFill>
          <a:blip r:embed="rId6"/>
          <a:stretch>
            <a:fillRect/>
          </a:stretch>
        </p:blipFill>
        <p:spPr>
          <a:xfrm>
            <a:off x="7489570" y="4170734"/>
            <a:ext cx="5497583" cy="5958192"/>
          </a:xfrm>
          <a:prstGeom prst="rect">
            <a:avLst/>
          </a:prstGeom>
        </p:spPr>
      </p:pic>
      <p:sp>
        <p:nvSpPr>
          <p:cNvPr id="12" name="Rectangle 11">
            <a:extLst>
              <a:ext uri="{FF2B5EF4-FFF2-40B4-BE49-F238E27FC236}">
                <a16:creationId xmlns:a16="http://schemas.microsoft.com/office/drawing/2014/main" id="{21620E89-F6BD-6DFB-F3CA-0CBA841F7BF9}"/>
              </a:ext>
            </a:extLst>
          </p:cNvPr>
          <p:cNvSpPr/>
          <p:nvPr/>
        </p:nvSpPr>
        <p:spPr>
          <a:xfrm>
            <a:off x="132347" y="96253"/>
            <a:ext cx="2225842" cy="1251416"/>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4" name="Rectangle 3"/>
          <p:cNvSpPr/>
          <p:nvPr/>
        </p:nvSpPr>
        <p:spPr>
          <a:xfrm>
            <a:off x="1420411" y="1623687"/>
            <a:ext cx="15507432" cy="535531"/>
          </a:xfrm>
          <a:prstGeom prst="rect">
            <a:avLst/>
          </a:prstGeom>
        </p:spPr>
        <p:txBody>
          <a:bodyPr wrap="square">
            <a:spAutoFit/>
          </a:bodyPr>
          <a:lstStyle/>
          <a:p>
            <a:pPr lvl="0" algn="ctr">
              <a:lnSpc>
                <a:spcPct val="90000"/>
              </a:lnSpc>
            </a:pPr>
            <a:r>
              <a:rPr lang="en-US" sz="3200" b="1" dirty="0">
                <a:solidFill>
                  <a:srgbClr val="002060"/>
                </a:solidFill>
                <a:latin typeface="Calibri"/>
                <a:ea typeface="Calibri"/>
                <a:cs typeface="Calibri"/>
                <a:sym typeface="Calibri"/>
              </a:rPr>
              <a:t>Digitizing the entire Education Process A Complete </a:t>
            </a:r>
            <a:r>
              <a:rPr lang="en-US" sz="3200" b="1" dirty="0" err="1">
                <a:solidFill>
                  <a:srgbClr val="0070C0"/>
                </a:solidFill>
                <a:latin typeface="Calibri"/>
                <a:ea typeface="Calibri"/>
                <a:cs typeface="Calibri"/>
                <a:sym typeface="Calibri"/>
              </a:rPr>
              <a:t>ERP+LMS</a:t>
            </a:r>
            <a:r>
              <a:rPr lang="en-US" sz="3200" b="1" dirty="0">
                <a:solidFill>
                  <a:srgbClr val="002060"/>
                </a:solidFill>
                <a:latin typeface="Calibri"/>
                <a:ea typeface="Calibri"/>
                <a:cs typeface="Calibri"/>
                <a:sym typeface="Calibri"/>
              </a:rPr>
              <a:t> Software Solutions</a:t>
            </a:r>
          </a:p>
        </p:txBody>
      </p:sp>
      <p:pic>
        <p:nvPicPr>
          <p:cNvPr id="15" name="Picture 14"/>
          <p:cNvPicPr>
            <a:picLocks noChangeAspect="1"/>
          </p:cNvPicPr>
          <p:nvPr/>
        </p:nvPicPr>
        <p:blipFill rotWithShape="1">
          <a:blip r:embed="rId7"/>
          <a:srcRect l="27366" t="15948" r="1554" b="35789"/>
          <a:stretch/>
        </p:blipFill>
        <p:spPr>
          <a:xfrm>
            <a:off x="7250214" y="364452"/>
            <a:ext cx="3787569" cy="640101"/>
          </a:xfrm>
          <a:prstGeom prst="rect">
            <a:avLst/>
          </a:prstGeom>
        </p:spPr>
      </p:pic>
    </p:spTree>
    <p:extLst>
      <p:ext uri="{BB962C8B-B14F-4D97-AF65-F5344CB8AC3E}">
        <p14:creationId xmlns:p14="http://schemas.microsoft.com/office/powerpoint/2010/main" val="207620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pic>
        <p:nvPicPr>
          <p:cNvPr id="3" name="Google Shape;549;p29">
            <a:extLst>
              <a:ext uri="{FF2B5EF4-FFF2-40B4-BE49-F238E27FC236}">
                <a16:creationId xmlns:a16="http://schemas.microsoft.com/office/drawing/2014/main" id="{3FD74370-57BA-41AF-CFFB-C1644B04A226}"/>
              </a:ext>
            </a:extLst>
          </p:cNvPr>
          <p:cNvPicPr preferRelativeResize="0"/>
          <p:nvPr/>
        </p:nvPicPr>
        <p:blipFill rotWithShape="1">
          <a:blip r:embed="rId3">
            <a:alphaModFix/>
          </a:blip>
          <a:srcRect/>
          <a:stretch/>
        </p:blipFill>
        <p:spPr>
          <a:xfrm>
            <a:off x="0" y="-7562"/>
            <a:ext cx="18288000" cy="10287000"/>
          </a:xfrm>
          <a:prstGeom prst="rect">
            <a:avLst/>
          </a:prstGeom>
          <a:noFill/>
          <a:ln>
            <a:noFill/>
          </a:ln>
        </p:spPr>
      </p:pic>
      <p:sp>
        <p:nvSpPr>
          <p:cNvPr id="4" name="Google Shape;157;p5">
            <a:extLst>
              <a:ext uri="{FF2B5EF4-FFF2-40B4-BE49-F238E27FC236}">
                <a16:creationId xmlns:a16="http://schemas.microsoft.com/office/drawing/2014/main" id="{BF67E0C5-FF5B-0B70-7FA6-BC3BA4B8684F}"/>
              </a:ext>
            </a:extLst>
          </p:cNvPr>
          <p:cNvSpPr txBox="1"/>
          <p:nvPr/>
        </p:nvSpPr>
        <p:spPr>
          <a:xfrm>
            <a:off x="1423847" y="1230976"/>
            <a:ext cx="15379700" cy="768946"/>
          </a:xfrm>
          <a:prstGeom prst="rect">
            <a:avLst/>
          </a:prstGeom>
          <a:noFill/>
          <a:ln>
            <a:noFill/>
          </a:ln>
        </p:spPr>
        <p:txBody>
          <a:bodyPr spcFirstLastPara="1" wrap="square" lIns="91425" tIns="45700" rIns="91425" bIns="45700" anchor="ctr" anchorCtr="0">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5400" dirty="0">
                <a:solidFill>
                  <a:srgbClr val="002060"/>
                </a:solidFill>
                <a:latin typeface="Calibri"/>
                <a:ea typeface="Calibri"/>
                <a:cs typeface="Calibri"/>
                <a:sym typeface="Calibri"/>
              </a:rPr>
              <a:t>Edification and </a:t>
            </a:r>
            <a:r>
              <a:rPr lang="en-US" sz="5400" dirty="0" err="1">
                <a:solidFill>
                  <a:srgbClr val="002060"/>
                </a:solidFill>
                <a:latin typeface="Calibri"/>
                <a:ea typeface="Calibri"/>
                <a:cs typeface="Calibri"/>
                <a:sym typeface="Calibri"/>
              </a:rPr>
              <a:t>LMS</a:t>
            </a:r>
            <a:r>
              <a:rPr lang="en-US" sz="5400" dirty="0">
                <a:solidFill>
                  <a:srgbClr val="002060"/>
                </a:solidFill>
                <a:latin typeface="Calibri"/>
                <a:ea typeface="Calibri"/>
                <a:cs typeface="Calibri"/>
                <a:sym typeface="Calibri"/>
              </a:rPr>
              <a:t> design to include all </a:t>
            </a:r>
            <a:r>
              <a:rPr lang="en-US" sz="5400" b="1" dirty="0">
                <a:solidFill>
                  <a:srgbClr val="0070C0"/>
                </a:solidFill>
                <a:latin typeface="Calibri"/>
                <a:ea typeface="Calibri"/>
                <a:cs typeface="Calibri"/>
                <a:sym typeface="Calibri"/>
              </a:rPr>
              <a:t>Stake Holders</a:t>
            </a:r>
            <a:endParaRPr lang="en-US" sz="5400" b="1" dirty="0">
              <a:solidFill>
                <a:srgbClr val="0070C0"/>
              </a:solidFill>
            </a:endParaRPr>
          </a:p>
        </p:txBody>
      </p:sp>
      <p:grpSp>
        <p:nvGrpSpPr>
          <p:cNvPr id="5" name="Group 4">
            <a:extLst>
              <a:ext uri="{FF2B5EF4-FFF2-40B4-BE49-F238E27FC236}">
                <a16:creationId xmlns:a16="http://schemas.microsoft.com/office/drawing/2014/main" id="{3BA5E28D-74AE-EF7D-DCCC-B7C05416CF16}"/>
              </a:ext>
            </a:extLst>
          </p:cNvPr>
          <p:cNvGrpSpPr/>
          <p:nvPr/>
        </p:nvGrpSpPr>
        <p:grpSpPr>
          <a:xfrm>
            <a:off x="1800860" y="2933700"/>
            <a:ext cx="14687198" cy="5468452"/>
            <a:chOff x="1816100" y="3009900"/>
            <a:chExt cx="14687198" cy="5468452"/>
          </a:xfrm>
        </p:grpSpPr>
        <p:pic>
          <p:nvPicPr>
            <p:cNvPr id="8" name="Picture 7">
              <a:extLst>
                <a:ext uri="{FF2B5EF4-FFF2-40B4-BE49-F238E27FC236}">
                  <a16:creationId xmlns:a16="http://schemas.microsoft.com/office/drawing/2014/main" id="{F102BAF2-8AA6-31C6-41E6-E66E149CFECE}"/>
                </a:ext>
              </a:extLst>
            </p:cNvPr>
            <p:cNvPicPr>
              <a:picLocks noChangeAspect="1"/>
            </p:cNvPicPr>
            <p:nvPr/>
          </p:nvPicPr>
          <p:blipFill>
            <a:blip r:embed="rId4"/>
            <a:stretch>
              <a:fillRect/>
            </a:stretch>
          </p:blipFill>
          <p:spPr>
            <a:xfrm>
              <a:off x="4938938" y="3223176"/>
              <a:ext cx="8410125" cy="5168900"/>
            </a:xfrm>
            <a:prstGeom prst="rect">
              <a:avLst/>
            </a:prstGeom>
          </p:spPr>
        </p:pic>
        <p:sp>
          <p:nvSpPr>
            <p:cNvPr id="9" name="Rounded Rectangle 5">
              <a:extLst>
                <a:ext uri="{FF2B5EF4-FFF2-40B4-BE49-F238E27FC236}">
                  <a16:creationId xmlns:a16="http://schemas.microsoft.com/office/drawing/2014/main" id="{8449FA74-9CA1-C812-736D-60A9802370F3}"/>
                </a:ext>
              </a:extLst>
            </p:cNvPr>
            <p:cNvSpPr/>
            <p:nvPr/>
          </p:nvSpPr>
          <p:spPr>
            <a:xfrm>
              <a:off x="1816100" y="3009900"/>
              <a:ext cx="3122838" cy="977900"/>
            </a:xfrm>
            <a:prstGeom prst="roundRect">
              <a:avLst/>
            </a:prstGeom>
            <a:solidFill>
              <a:srgbClr val="AF2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10" name="Rounded Rectangle 38">
              <a:extLst>
                <a:ext uri="{FF2B5EF4-FFF2-40B4-BE49-F238E27FC236}">
                  <a16:creationId xmlns:a16="http://schemas.microsoft.com/office/drawing/2014/main" id="{25A01353-5F3F-6DF6-23B1-1626EBF4A5CA}"/>
                </a:ext>
              </a:extLst>
            </p:cNvPr>
            <p:cNvSpPr/>
            <p:nvPr/>
          </p:nvSpPr>
          <p:spPr>
            <a:xfrm>
              <a:off x="13380460" y="3009900"/>
              <a:ext cx="3122838" cy="977900"/>
            </a:xfrm>
            <a:prstGeom prst="roundRect">
              <a:avLst/>
            </a:prstGeom>
            <a:solidFill>
              <a:srgbClr val="066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11" name="Rounded Rectangle 39">
              <a:extLst>
                <a:ext uri="{FF2B5EF4-FFF2-40B4-BE49-F238E27FC236}">
                  <a16:creationId xmlns:a16="http://schemas.microsoft.com/office/drawing/2014/main" id="{C368172C-18F5-4364-8897-5AE991E27478}"/>
                </a:ext>
              </a:extLst>
            </p:cNvPr>
            <p:cNvSpPr/>
            <p:nvPr/>
          </p:nvSpPr>
          <p:spPr>
            <a:xfrm>
              <a:off x="1816100" y="5300938"/>
              <a:ext cx="3122838" cy="977900"/>
            </a:xfrm>
            <a:prstGeom prst="roundRect">
              <a:avLst/>
            </a:prstGeom>
            <a:solidFill>
              <a:srgbClr val="744A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12" name="Rounded Rectangle 40">
              <a:extLst>
                <a:ext uri="{FF2B5EF4-FFF2-40B4-BE49-F238E27FC236}">
                  <a16:creationId xmlns:a16="http://schemas.microsoft.com/office/drawing/2014/main" id="{5E78A5ED-07D7-7FB1-9B0B-C9D1B2B60C96}"/>
                </a:ext>
              </a:extLst>
            </p:cNvPr>
            <p:cNvSpPr/>
            <p:nvPr/>
          </p:nvSpPr>
          <p:spPr>
            <a:xfrm>
              <a:off x="13380460" y="5300938"/>
              <a:ext cx="3122838" cy="977900"/>
            </a:xfrm>
            <a:prstGeom prst="roundRect">
              <a:avLst/>
            </a:prstGeom>
            <a:solidFill>
              <a:srgbClr val="2BB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13" name="Rounded Rectangle 41">
              <a:extLst>
                <a:ext uri="{FF2B5EF4-FFF2-40B4-BE49-F238E27FC236}">
                  <a16:creationId xmlns:a16="http://schemas.microsoft.com/office/drawing/2014/main" id="{2DF95B83-3BFF-8227-39AE-060D477B7716}"/>
                </a:ext>
              </a:extLst>
            </p:cNvPr>
            <p:cNvSpPr/>
            <p:nvPr/>
          </p:nvSpPr>
          <p:spPr>
            <a:xfrm>
              <a:off x="1816100" y="7500452"/>
              <a:ext cx="3122838" cy="977900"/>
            </a:xfrm>
            <a:prstGeom prst="roundRect">
              <a:avLst/>
            </a:prstGeom>
            <a:solidFill>
              <a:srgbClr val="474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14" name="Rounded Rectangle 42">
              <a:extLst>
                <a:ext uri="{FF2B5EF4-FFF2-40B4-BE49-F238E27FC236}">
                  <a16:creationId xmlns:a16="http://schemas.microsoft.com/office/drawing/2014/main" id="{0802350A-1452-CF09-739F-358DE02A8D1B}"/>
                </a:ext>
              </a:extLst>
            </p:cNvPr>
            <p:cNvSpPr/>
            <p:nvPr/>
          </p:nvSpPr>
          <p:spPr>
            <a:xfrm>
              <a:off x="13349063" y="7500452"/>
              <a:ext cx="3122838" cy="977900"/>
            </a:xfrm>
            <a:prstGeom prst="roundRect">
              <a:avLst/>
            </a:prstGeom>
            <a:solidFill>
              <a:srgbClr val="2B9E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16" name="Rectangle 15">
              <a:extLst>
                <a:ext uri="{FF2B5EF4-FFF2-40B4-BE49-F238E27FC236}">
                  <a16:creationId xmlns:a16="http://schemas.microsoft.com/office/drawing/2014/main" id="{A0FD191C-7C1D-B83E-FADB-3FF8052FD1F8}"/>
                </a:ext>
              </a:extLst>
            </p:cNvPr>
            <p:cNvSpPr/>
            <p:nvPr/>
          </p:nvSpPr>
          <p:spPr>
            <a:xfrm>
              <a:off x="2457235" y="3083352"/>
              <a:ext cx="1840568" cy="83099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2400" b="1">
                  <a:solidFill>
                    <a:schemeClr val="bg1"/>
                  </a:solidFill>
                  <a:latin typeface="Celi"/>
                </a:rPr>
                <a:t>Financial</a:t>
              </a:r>
            </a:p>
            <a:p>
              <a:pPr algn="ctr"/>
              <a:r>
                <a:rPr lang="en-IN" sz="2400" b="1">
                  <a:solidFill>
                    <a:schemeClr val="bg1"/>
                  </a:solidFill>
                  <a:latin typeface="Celi"/>
                </a:rPr>
                <a:t>Institutions</a:t>
              </a:r>
            </a:p>
          </p:txBody>
        </p:sp>
        <p:sp>
          <p:nvSpPr>
            <p:cNvPr id="17" name="Rectangle 16">
              <a:extLst>
                <a:ext uri="{FF2B5EF4-FFF2-40B4-BE49-F238E27FC236}">
                  <a16:creationId xmlns:a16="http://schemas.microsoft.com/office/drawing/2014/main" id="{E74E868D-2A1D-F6D4-D8C3-05613C5FDD4A}"/>
                </a:ext>
              </a:extLst>
            </p:cNvPr>
            <p:cNvSpPr/>
            <p:nvPr/>
          </p:nvSpPr>
          <p:spPr>
            <a:xfrm>
              <a:off x="14284488" y="3268018"/>
              <a:ext cx="131478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2400" b="1">
                  <a:solidFill>
                    <a:schemeClr val="bg1"/>
                  </a:solidFill>
                  <a:latin typeface="Celi"/>
                </a:rPr>
                <a:t>Parents</a:t>
              </a:r>
            </a:p>
          </p:txBody>
        </p:sp>
        <p:sp>
          <p:nvSpPr>
            <p:cNvPr id="18" name="Rectangle 17">
              <a:extLst>
                <a:ext uri="{FF2B5EF4-FFF2-40B4-BE49-F238E27FC236}">
                  <a16:creationId xmlns:a16="http://schemas.microsoft.com/office/drawing/2014/main" id="{58327A63-0FD7-A533-CDDF-C007C74098A4}"/>
                </a:ext>
              </a:extLst>
            </p:cNvPr>
            <p:cNvSpPr/>
            <p:nvPr/>
          </p:nvSpPr>
          <p:spPr>
            <a:xfrm>
              <a:off x="14191513" y="5543732"/>
              <a:ext cx="150073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2400" b="1">
                  <a:solidFill>
                    <a:schemeClr val="bg1"/>
                  </a:solidFill>
                  <a:latin typeface="Celi"/>
                </a:rPr>
                <a:t>Students</a:t>
              </a:r>
            </a:p>
          </p:txBody>
        </p:sp>
        <p:sp>
          <p:nvSpPr>
            <p:cNvPr id="19" name="Rectangle 18">
              <a:extLst>
                <a:ext uri="{FF2B5EF4-FFF2-40B4-BE49-F238E27FC236}">
                  <a16:creationId xmlns:a16="http://schemas.microsoft.com/office/drawing/2014/main" id="{02A798C0-89A4-F20C-74B3-BB7AA2AA02AA}"/>
                </a:ext>
              </a:extLst>
            </p:cNvPr>
            <p:cNvSpPr/>
            <p:nvPr/>
          </p:nvSpPr>
          <p:spPr>
            <a:xfrm>
              <a:off x="14191513" y="7758569"/>
              <a:ext cx="150073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2400" b="1">
                  <a:solidFill>
                    <a:schemeClr val="bg1"/>
                  </a:solidFill>
                  <a:latin typeface="Celi"/>
                </a:rPr>
                <a:t>Teachers</a:t>
              </a:r>
            </a:p>
          </p:txBody>
        </p:sp>
        <p:sp>
          <p:nvSpPr>
            <p:cNvPr id="20" name="Rectangle 19">
              <a:extLst>
                <a:ext uri="{FF2B5EF4-FFF2-40B4-BE49-F238E27FC236}">
                  <a16:creationId xmlns:a16="http://schemas.microsoft.com/office/drawing/2014/main" id="{DFFADBA2-744C-8616-7AF8-780DFFC39087}"/>
                </a:ext>
              </a:extLst>
            </p:cNvPr>
            <p:cNvSpPr/>
            <p:nvPr/>
          </p:nvSpPr>
          <p:spPr>
            <a:xfrm>
              <a:off x="2378688" y="5559056"/>
              <a:ext cx="1997663"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2400" b="1">
                  <a:solidFill>
                    <a:schemeClr val="bg1"/>
                  </a:solidFill>
                  <a:latin typeface="Celi"/>
                </a:rPr>
                <a:t>Government</a:t>
              </a:r>
            </a:p>
          </p:txBody>
        </p:sp>
        <p:sp>
          <p:nvSpPr>
            <p:cNvPr id="21" name="Rectangle 20">
              <a:extLst>
                <a:ext uri="{FF2B5EF4-FFF2-40B4-BE49-F238E27FC236}">
                  <a16:creationId xmlns:a16="http://schemas.microsoft.com/office/drawing/2014/main" id="{BB4BA0D5-ADD2-6D25-57A1-07AE2B7CA4AD}"/>
                </a:ext>
              </a:extLst>
            </p:cNvPr>
            <p:cNvSpPr/>
            <p:nvPr/>
          </p:nvSpPr>
          <p:spPr>
            <a:xfrm>
              <a:off x="2438801" y="7758570"/>
              <a:ext cx="1877437"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2400" b="1">
                  <a:solidFill>
                    <a:schemeClr val="bg1"/>
                  </a:solidFill>
                  <a:latin typeface="Celi"/>
                </a:rPr>
                <a:t>Community</a:t>
              </a:r>
            </a:p>
          </p:txBody>
        </p:sp>
      </p:grpSp>
      <p:sp>
        <p:nvSpPr>
          <p:cNvPr id="7" name="Rectangle 6">
            <a:extLst>
              <a:ext uri="{FF2B5EF4-FFF2-40B4-BE49-F238E27FC236}">
                <a16:creationId xmlns:a16="http://schemas.microsoft.com/office/drawing/2014/main" id="{2313BE1B-5860-5C34-7F51-ACE0B9A9FCF9}"/>
              </a:ext>
            </a:extLst>
          </p:cNvPr>
          <p:cNvSpPr/>
          <p:nvPr/>
        </p:nvSpPr>
        <p:spPr>
          <a:xfrm>
            <a:off x="132347" y="96253"/>
            <a:ext cx="2225842" cy="1251416"/>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pic>
        <p:nvPicPr>
          <p:cNvPr id="23" name="Picture 22" descr="A hand with a dollar sign and arrows&#10;&#10;Description automatically generated">
            <a:extLst>
              <a:ext uri="{FF2B5EF4-FFF2-40B4-BE49-F238E27FC236}">
                <a16:creationId xmlns:a16="http://schemas.microsoft.com/office/drawing/2014/main" id="{2AF2CC84-743B-85D9-0D91-17CF18491390}"/>
              </a:ext>
            </a:extLst>
          </p:cNvPr>
          <p:cNvPicPr>
            <a:picLocks noChangeAspect="1"/>
          </p:cNvPicPr>
          <p:nvPr/>
        </p:nvPicPr>
        <p:blipFill>
          <a:blip r:embed="rId5"/>
          <a:stretch>
            <a:fillRect/>
          </a:stretch>
        </p:blipFill>
        <p:spPr>
          <a:xfrm>
            <a:off x="508628" y="2822039"/>
            <a:ext cx="1060284" cy="1069809"/>
          </a:xfrm>
          <a:prstGeom prst="rect">
            <a:avLst/>
          </a:prstGeom>
        </p:spPr>
      </p:pic>
      <p:pic>
        <p:nvPicPr>
          <p:cNvPr id="24" name="Picture 23" descr="A blue building with columns&#10;&#10;Description automatically generated">
            <a:extLst>
              <a:ext uri="{FF2B5EF4-FFF2-40B4-BE49-F238E27FC236}">
                <a16:creationId xmlns:a16="http://schemas.microsoft.com/office/drawing/2014/main" id="{F6A7D077-5D69-4F3B-4EFF-43E3D53A068A}"/>
              </a:ext>
            </a:extLst>
          </p:cNvPr>
          <p:cNvPicPr>
            <a:picLocks noChangeAspect="1"/>
          </p:cNvPicPr>
          <p:nvPr/>
        </p:nvPicPr>
        <p:blipFill>
          <a:blip r:embed="rId6"/>
          <a:stretch>
            <a:fillRect/>
          </a:stretch>
        </p:blipFill>
        <p:spPr>
          <a:xfrm>
            <a:off x="505964" y="5137928"/>
            <a:ext cx="1054382" cy="1078376"/>
          </a:xfrm>
          <a:prstGeom prst="rect">
            <a:avLst/>
          </a:prstGeom>
        </p:spPr>
      </p:pic>
      <p:pic>
        <p:nvPicPr>
          <p:cNvPr id="25" name="Picture 24" descr="A blue logo with hands&#10;&#10;Description automatically generated">
            <a:extLst>
              <a:ext uri="{FF2B5EF4-FFF2-40B4-BE49-F238E27FC236}">
                <a16:creationId xmlns:a16="http://schemas.microsoft.com/office/drawing/2014/main" id="{7D1B9AD5-45DA-7F93-92D5-6F82B3E9E1AB}"/>
              </a:ext>
            </a:extLst>
          </p:cNvPr>
          <p:cNvPicPr>
            <a:picLocks noChangeAspect="1"/>
          </p:cNvPicPr>
          <p:nvPr/>
        </p:nvPicPr>
        <p:blipFill>
          <a:blip r:embed="rId7"/>
          <a:stretch>
            <a:fillRect/>
          </a:stretch>
        </p:blipFill>
        <p:spPr>
          <a:xfrm>
            <a:off x="505964" y="7441447"/>
            <a:ext cx="1054382" cy="1112255"/>
          </a:xfrm>
          <a:prstGeom prst="rect">
            <a:avLst/>
          </a:prstGeom>
        </p:spPr>
      </p:pic>
      <p:pic>
        <p:nvPicPr>
          <p:cNvPr id="26" name="Picture 25" descr="A blue symbol of two people&#10;&#10;Description automatically generated">
            <a:extLst>
              <a:ext uri="{FF2B5EF4-FFF2-40B4-BE49-F238E27FC236}">
                <a16:creationId xmlns:a16="http://schemas.microsoft.com/office/drawing/2014/main" id="{2FEB8ED5-DE80-ED16-0EAE-24114F034B27}"/>
              </a:ext>
            </a:extLst>
          </p:cNvPr>
          <p:cNvPicPr>
            <a:picLocks noChangeAspect="1"/>
          </p:cNvPicPr>
          <p:nvPr/>
        </p:nvPicPr>
        <p:blipFill>
          <a:blip r:embed="rId8"/>
          <a:stretch>
            <a:fillRect/>
          </a:stretch>
        </p:blipFill>
        <p:spPr>
          <a:xfrm>
            <a:off x="16693315" y="2702606"/>
            <a:ext cx="1403672" cy="1186647"/>
          </a:xfrm>
          <a:prstGeom prst="rect">
            <a:avLst/>
          </a:prstGeom>
        </p:spPr>
      </p:pic>
      <p:pic>
        <p:nvPicPr>
          <p:cNvPr id="27" name="Picture 26" descr="A blue silhouette of a person wearing a graduation cap&#10;&#10;Description automatically generated">
            <a:extLst>
              <a:ext uri="{FF2B5EF4-FFF2-40B4-BE49-F238E27FC236}">
                <a16:creationId xmlns:a16="http://schemas.microsoft.com/office/drawing/2014/main" id="{5A716699-D95D-C814-B3A3-AEFAC2E137FA}"/>
              </a:ext>
            </a:extLst>
          </p:cNvPr>
          <p:cNvPicPr>
            <a:picLocks noChangeAspect="1"/>
          </p:cNvPicPr>
          <p:nvPr/>
        </p:nvPicPr>
        <p:blipFill>
          <a:blip r:embed="rId9"/>
          <a:stretch>
            <a:fillRect/>
          </a:stretch>
        </p:blipFill>
        <p:spPr>
          <a:xfrm>
            <a:off x="16802852" y="4826668"/>
            <a:ext cx="1097787" cy="1107312"/>
          </a:xfrm>
          <a:prstGeom prst="rect">
            <a:avLst/>
          </a:prstGeom>
        </p:spPr>
      </p:pic>
      <p:pic>
        <p:nvPicPr>
          <p:cNvPr id="28" name="Picture 27" descr="A person pointing at a board&#10;&#10;Description automatically generated">
            <a:extLst>
              <a:ext uri="{FF2B5EF4-FFF2-40B4-BE49-F238E27FC236}">
                <a16:creationId xmlns:a16="http://schemas.microsoft.com/office/drawing/2014/main" id="{A66C0CBE-A6B2-02E4-A957-BA40EE983E78}"/>
              </a:ext>
            </a:extLst>
          </p:cNvPr>
          <p:cNvPicPr>
            <a:picLocks noChangeAspect="1"/>
          </p:cNvPicPr>
          <p:nvPr/>
        </p:nvPicPr>
        <p:blipFill>
          <a:blip r:embed="rId10"/>
          <a:stretch>
            <a:fillRect/>
          </a:stretch>
        </p:blipFill>
        <p:spPr>
          <a:xfrm>
            <a:off x="16683970" y="7134476"/>
            <a:ext cx="1422361" cy="1422360"/>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46536" y="4343994"/>
            <a:ext cx="2196679" cy="273938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12" name="Google Shape;549;p29">
            <a:extLst>
              <a:ext uri="{FF2B5EF4-FFF2-40B4-BE49-F238E27FC236}">
                <a16:creationId xmlns:a16="http://schemas.microsoft.com/office/drawing/2014/main" id="{C4A08A63-1E2C-1426-27AC-FBC0F54467DC}"/>
              </a:ext>
            </a:extLst>
          </p:cNvPr>
          <p:cNvPicPr preferRelativeResize="0"/>
          <p:nvPr/>
        </p:nvPicPr>
        <p:blipFill rotWithShape="1">
          <a:blip r:embed="rId3">
            <a:alphaModFix/>
          </a:blip>
          <a:srcRect/>
          <a:stretch/>
        </p:blipFill>
        <p:spPr>
          <a:xfrm>
            <a:off x="0" y="-7562"/>
            <a:ext cx="18288000" cy="10287000"/>
          </a:xfrm>
          <a:prstGeom prst="rect">
            <a:avLst/>
          </a:prstGeom>
          <a:noFill/>
          <a:ln>
            <a:noFill/>
          </a:ln>
        </p:spPr>
      </p:pic>
      <p:sp>
        <p:nvSpPr>
          <p:cNvPr id="14" name="Google Shape;235;p8">
            <a:extLst>
              <a:ext uri="{FF2B5EF4-FFF2-40B4-BE49-F238E27FC236}">
                <a16:creationId xmlns:a16="http://schemas.microsoft.com/office/drawing/2014/main" id="{F57E7A20-1122-E3DB-E68F-69509148DD40}"/>
              </a:ext>
            </a:extLst>
          </p:cNvPr>
          <p:cNvSpPr txBox="1"/>
          <p:nvPr/>
        </p:nvSpPr>
        <p:spPr>
          <a:xfrm>
            <a:off x="1979018" y="665905"/>
            <a:ext cx="14329964" cy="1692731"/>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US" sz="4000" b="1" dirty="0">
                <a:solidFill>
                  <a:srgbClr val="002060"/>
                </a:solidFill>
                <a:latin typeface="Calibri"/>
                <a:ea typeface="Calibri"/>
                <a:cs typeface="Calibri"/>
                <a:sym typeface="Calibri"/>
              </a:rPr>
              <a:t> Empowering Stakeholders -  Holistic Approach</a:t>
            </a:r>
            <a:endParaRPr sz="2000" dirty="0"/>
          </a:p>
          <a:p>
            <a:pPr marL="0" marR="0" lvl="0" indent="0" algn="ctr" rtl="0">
              <a:spcBef>
                <a:spcPts val="0"/>
              </a:spcBef>
              <a:spcAft>
                <a:spcPts val="0"/>
              </a:spcAft>
              <a:buNone/>
            </a:pPr>
            <a:r>
              <a:rPr lang="en-US" sz="3200" dirty="0">
                <a:solidFill>
                  <a:srgbClr val="002060"/>
                </a:solidFill>
                <a:latin typeface="Calibri"/>
                <a:ea typeface="Calibri"/>
                <a:cs typeface="Calibri"/>
                <a:sym typeface="Calibri"/>
              </a:rPr>
              <a:t>“</a:t>
            </a:r>
            <a:r>
              <a:rPr lang="en-US" sz="3200" b="0" i="0" u="none" strike="noStrike" dirty="0">
                <a:solidFill>
                  <a:srgbClr val="000000"/>
                </a:solidFill>
                <a:latin typeface="Verdana"/>
                <a:ea typeface="Verdana"/>
                <a:cs typeface="Verdana"/>
                <a:sym typeface="Verdana"/>
              </a:rPr>
              <a:t>we aim to empower students, teachers, principals, administrators, and parents at both district and state levels. </a:t>
            </a:r>
            <a:r>
              <a:rPr lang="en-US" sz="3200" dirty="0">
                <a:solidFill>
                  <a:srgbClr val="002060"/>
                </a:solidFill>
                <a:latin typeface="Calibri"/>
                <a:ea typeface="Calibri"/>
                <a:cs typeface="Calibri"/>
                <a:sym typeface="Calibri"/>
              </a:rPr>
              <a:t>”</a:t>
            </a:r>
            <a:endParaRPr sz="2000" dirty="0"/>
          </a:p>
        </p:txBody>
      </p:sp>
      <p:sp>
        <p:nvSpPr>
          <p:cNvPr id="15" name="Google Shape;236;p8">
            <a:extLst>
              <a:ext uri="{FF2B5EF4-FFF2-40B4-BE49-F238E27FC236}">
                <a16:creationId xmlns:a16="http://schemas.microsoft.com/office/drawing/2014/main" id="{BAE47790-70D0-ABBD-E054-22678750F3F6}"/>
              </a:ext>
            </a:extLst>
          </p:cNvPr>
          <p:cNvSpPr txBox="1"/>
          <p:nvPr/>
        </p:nvSpPr>
        <p:spPr>
          <a:xfrm>
            <a:off x="732791" y="2531605"/>
            <a:ext cx="11413305" cy="7417375"/>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14350" marR="0" lvl="0" indent="-514350" rtl="0">
              <a:spcBef>
                <a:spcPts val="0"/>
              </a:spcBef>
              <a:spcAft>
                <a:spcPts val="0"/>
              </a:spcAft>
              <a:buClr>
                <a:srgbClr val="002060"/>
              </a:buClr>
              <a:buSzPct val="111000"/>
              <a:buFont typeface="+mj-lt"/>
              <a:buAutoNum type="arabicPeriod"/>
            </a:pPr>
            <a:r>
              <a:rPr lang="en-US" sz="2800" b="1" dirty="0">
                <a:solidFill>
                  <a:srgbClr val="002060"/>
                </a:solidFill>
                <a:latin typeface="Calibri"/>
                <a:ea typeface="Calibri"/>
                <a:cs typeface="Calibri"/>
                <a:sym typeface="Calibri"/>
              </a:rPr>
              <a:t>Stakeholder Perspectives: </a:t>
            </a:r>
            <a:r>
              <a:rPr lang="en-US" sz="2400" dirty="0">
                <a:solidFill>
                  <a:srgbClr val="002060"/>
                </a:solidFill>
                <a:latin typeface="Calibri"/>
                <a:ea typeface="Calibri"/>
                <a:cs typeface="Calibri"/>
                <a:sym typeface="Calibri"/>
              </a:rPr>
              <a:t>Comprehensive support</a:t>
            </a:r>
            <a:endParaRPr lang="en-US" sz="2400" dirty="0"/>
          </a:p>
          <a:p>
            <a:pPr marL="457200" marR="0" lvl="0" indent="-457200" rtl="0">
              <a:spcBef>
                <a:spcPts val="0"/>
              </a:spcBef>
              <a:spcAft>
                <a:spcPts val="0"/>
              </a:spcAft>
              <a:buSzPct val="111000"/>
              <a:buFont typeface="+mj-lt"/>
              <a:buAutoNum type="arabicPeriod"/>
            </a:pPr>
            <a:endParaRPr lang="en-US" sz="2400" b="1" dirty="0">
              <a:solidFill>
                <a:srgbClr val="002060"/>
              </a:solidFill>
              <a:latin typeface="Calibri"/>
              <a:ea typeface="Calibri"/>
              <a:cs typeface="Calibri"/>
            </a:endParaRPr>
          </a:p>
          <a:p>
            <a:pPr marL="914400" lvl="1" indent="-457200">
              <a:buClr>
                <a:srgbClr val="002060"/>
              </a:buClr>
              <a:buSzPct val="111000"/>
              <a:buFont typeface="+mj-lt"/>
              <a:buAutoNum type="arabicParenR"/>
            </a:pPr>
            <a:r>
              <a:rPr lang="en-US" sz="2400" dirty="0">
                <a:solidFill>
                  <a:srgbClr val="002060"/>
                </a:solidFill>
                <a:latin typeface="Calibri"/>
                <a:ea typeface="Calibri"/>
                <a:cs typeface="Calibri"/>
                <a:sym typeface="Calibri"/>
              </a:rPr>
              <a:t>Teachers' Outlook for Student</a:t>
            </a:r>
            <a:endParaRPr lang="en-US" sz="2400" dirty="0">
              <a:solidFill>
                <a:srgbClr val="002060"/>
              </a:solidFill>
              <a:latin typeface="Calibri"/>
              <a:ea typeface="Calibri"/>
              <a:cs typeface="Calibri"/>
            </a:endParaRPr>
          </a:p>
          <a:p>
            <a:pPr marL="914400" lvl="1" indent="-457200">
              <a:buClr>
                <a:srgbClr val="002060"/>
              </a:buClr>
              <a:buSzPct val="111000"/>
              <a:buFont typeface="+mj-lt"/>
              <a:buAutoNum type="arabicParenR"/>
            </a:pPr>
            <a:r>
              <a:rPr lang="en-US" sz="2400" dirty="0">
                <a:solidFill>
                  <a:srgbClr val="002060"/>
                </a:solidFill>
                <a:latin typeface="Calibri"/>
                <a:ea typeface="Calibri"/>
                <a:cs typeface="Calibri"/>
                <a:sym typeface="Calibri"/>
              </a:rPr>
              <a:t>Parents' Views on Progress</a:t>
            </a:r>
            <a:endParaRPr lang="en-US" sz="2400" dirty="0">
              <a:solidFill>
                <a:srgbClr val="000000"/>
              </a:solidFill>
              <a:latin typeface="Aptos" panose="02110004020202020204"/>
              <a:ea typeface="Calibri"/>
              <a:cs typeface="Calibri"/>
            </a:endParaRPr>
          </a:p>
          <a:p>
            <a:pPr marL="914400" lvl="1" indent="-457200">
              <a:buClr>
                <a:srgbClr val="002060"/>
              </a:buClr>
              <a:buSzPct val="111000"/>
              <a:buFont typeface="+mj-lt"/>
              <a:buAutoNum type="arabicParenR"/>
            </a:pPr>
            <a:r>
              <a:rPr lang="en-US" sz="2400" dirty="0">
                <a:solidFill>
                  <a:srgbClr val="002060"/>
                </a:solidFill>
                <a:latin typeface="Calibri"/>
                <a:ea typeface="Calibri"/>
                <a:cs typeface="Calibri"/>
                <a:sym typeface="Calibri"/>
              </a:rPr>
              <a:t>Children's Aspirations and Futures</a:t>
            </a:r>
            <a:endParaRPr lang="en-US" sz="2400" dirty="0">
              <a:solidFill>
                <a:schemeClr val="dk2"/>
              </a:solidFill>
              <a:latin typeface="Calibri"/>
              <a:ea typeface="Calibri"/>
              <a:cs typeface="Calibri"/>
            </a:endParaRPr>
          </a:p>
          <a:p>
            <a:pPr marL="914400" lvl="1" indent="-457200">
              <a:buClr>
                <a:srgbClr val="002060"/>
              </a:buClr>
              <a:buSzPct val="111000"/>
              <a:buFont typeface="+mj-lt"/>
              <a:buAutoNum type="arabicParenR"/>
            </a:pPr>
            <a:r>
              <a:rPr lang="en-US" sz="2400" dirty="0">
                <a:solidFill>
                  <a:schemeClr val="dk2"/>
                </a:solidFill>
                <a:latin typeface="Calibri"/>
                <a:ea typeface="Calibri"/>
                <a:cs typeface="Calibri"/>
                <a:sym typeface="Calibri"/>
              </a:rPr>
              <a:t>Enhanced Student Outcomes</a:t>
            </a:r>
            <a:endParaRPr sz="2400" dirty="0">
              <a:solidFill>
                <a:schemeClr val="dk2"/>
              </a:solidFill>
              <a:latin typeface="Calibri"/>
              <a:ea typeface="Calibri"/>
              <a:cs typeface="Calibri"/>
            </a:endParaRPr>
          </a:p>
          <a:p>
            <a:pPr marL="914400" lvl="1" indent="-457200">
              <a:buClr>
                <a:srgbClr val="002060"/>
              </a:buClr>
              <a:buSzPct val="111000"/>
              <a:buAutoNum type="arabicParenR"/>
            </a:pPr>
            <a:r>
              <a:rPr lang="en-US" sz="2400">
                <a:solidFill>
                  <a:schemeClr val="dk2"/>
                </a:solidFill>
                <a:ea typeface="+mn-lt"/>
                <a:cs typeface="+mn-lt"/>
              </a:rPr>
              <a:t>Student Performance Analytics</a:t>
            </a:r>
            <a:endParaRPr lang="en-US" sz="2400" dirty="0">
              <a:solidFill>
                <a:schemeClr val="dk2"/>
              </a:solidFill>
              <a:latin typeface="Calibri"/>
              <a:ea typeface="Calibri"/>
              <a:cs typeface="Calibri"/>
            </a:endParaRPr>
          </a:p>
          <a:p>
            <a:pPr marL="514350" indent="-514350">
              <a:buSzPct val="111000"/>
              <a:buFont typeface="+mj-lt"/>
              <a:buAutoNum type="arabicPeriod"/>
            </a:pPr>
            <a:endParaRPr lang="en-US" sz="2800" dirty="0">
              <a:solidFill>
                <a:srgbClr val="002060"/>
              </a:solidFill>
              <a:latin typeface="Calibri"/>
              <a:ea typeface="Calibri"/>
              <a:cs typeface="Calibri"/>
              <a:sym typeface="Calibri"/>
            </a:endParaRPr>
          </a:p>
          <a:p>
            <a:pPr marL="514350" indent="-514350">
              <a:buClr>
                <a:srgbClr val="002060"/>
              </a:buClr>
              <a:buSzPct val="111000"/>
              <a:buFont typeface="+mj-lt"/>
              <a:buAutoNum type="arabicPeriod"/>
            </a:pPr>
            <a:r>
              <a:rPr lang="en-US" sz="2800" b="1" dirty="0">
                <a:solidFill>
                  <a:srgbClr val="002060"/>
                </a:solidFill>
                <a:latin typeface="Calibri"/>
                <a:ea typeface="Calibri"/>
                <a:cs typeface="Calibri"/>
                <a:sym typeface="Calibri"/>
              </a:rPr>
              <a:t>Data Driven Approach:</a:t>
            </a:r>
            <a:endParaRPr lang="en-US" sz="2800" b="1" dirty="0">
              <a:solidFill>
                <a:srgbClr val="002060"/>
              </a:solidFill>
              <a:latin typeface="Calibri"/>
              <a:ea typeface="Calibri"/>
              <a:cs typeface="Calibri"/>
            </a:endParaRPr>
          </a:p>
          <a:p>
            <a:pPr marL="514350" indent="-514350">
              <a:buClr>
                <a:srgbClr val="002060"/>
              </a:buClr>
              <a:buSzPct val="111000"/>
              <a:buAutoNum type="arabicPeriod"/>
            </a:pPr>
            <a:endParaRPr lang="en-US" sz="2800" b="1" dirty="0">
              <a:solidFill>
                <a:srgbClr val="002060"/>
              </a:solidFill>
              <a:latin typeface="Calibri"/>
              <a:ea typeface="Calibri"/>
              <a:cs typeface="Calibri"/>
            </a:endParaRPr>
          </a:p>
          <a:p>
            <a:pPr marL="914400" lvl="1" indent="-457200">
              <a:buClr>
                <a:srgbClr val="002060"/>
              </a:buClr>
              <a:buSzPct val="111000"/>
              <a:buFont typeface="+mj-lt"/>
              <a:buAutoNum type="arabicParenR"/>
            </a:pPr>
            <a:r>
              <a:rPr lang="en-US" sz="2400" dirty="0">
                <a:solidFill>
                  <a:schemeClr val="dk2"/>
                </a:solidFill>
                <a:latin typeface="Calibri"/>
                <a:ea typeface="Calibri"/>
                <a:cs typeface="Calibri"/>
              </a:rPr>
              <a:t>Centralized Data Management</a:t>
            </a:r>
          </a:p>
          <a:p>
            <a:pPr marL="914400" lvl="1" indent="-457200">
              <a:buClr>
                <a:srgbClr val="002060"/>
              </a:buClr>
              <a:buSzPct val="111000"/>
              <a:buFont typeface="+mj-lt"/>
              <a:buAutoNum type="arabicParenR"/>
            </a:pPr>
            <a:r>
              <a:rPr lang="en-US" sz="2400" dirty="0">
                <a:solidFill>
                  <a:schemeClr val="dk2"/>
                </a:solidFill>
                <a:latin typeface="Calibri"/>
                <a:ea typeface="Calibri"/>
                <a:cs typeface="Calibri"/>
              </a:rPr>
              <a:t>Personalized Learning Plans</a:t>
            </a:r>
          </a:p>
          <a:p>
            <a:pPr marL="914400" lvl="1" indent="-457200">
              <a:buClr>
                <a:srgbClr val="002060"/>
              </a:buClr>
              <a:buSzPct val="111000"/>
              <a:buFont typeface="+mj-lt"/>
              <a:buAutoNum type="arabicParenR"/>
            </a:pPr>
            <a:r>
              <a:rPr lang="en-US" sz="2400" dirty="0">
                <a:solidFill>
                  <a:schemeClr val="dk2"/>
                </a:solidFill>
                <a:latin typeface="Calibri"/>
                <a:ea typeface="Calibri"/>
                <a:cs typeface="Calibri"/>
              </a:rPr>
              <a:t>Teacher Performance and Professional Development</a:t>
            </a:r>
          </a:p>
          <a:p>
            <a:pPr marL="914400" lvl="1" indent="-457200">
              <a:buClr>
                <a:srgbClr val="002060"/>
              </a:buClr>
              <a:buSzPct val="111000"/>
              <a:buFont typeface="+mj-lt"/>
              <a:buAutoNum type="arabicParenR"/>
            </a:pPr>
            <a:r>
              <a:rPr lang="en-US" sz="2400" dirty="0">
                <a:solidFill>
                  <a:schemeClr val="dk2"/>
                </a:solidFill>
                <a:latin typeface="Calibri"/>
                <a:ea typeface="Calibri"/>
                <a:cs typeface="Calibri"/>
              </a:rPr>
              <a:t>Resource Optimization</a:t>
            </a:r>
          </a:p>
          <a:p>
            <a:pPr marL="914400" lvl="1" indent="-457200">
              <a:buClr>
                <a:srgbClr val="002060"/>
              </a:buClr>
              <a:buSzPct val="111000"/>
              <a:buFont typeface="+mj-lt"/>
              <a:buAutoNum type="arabicParenR"/>
            </a:pPr>
            <a:r>
              <a:rPr lang="en-US" sz="2400" dirty="0">
                <a:solidFill>
                  <a:schemeClr val="dk2"/>
                </a:solidFill>
                <a:latin typeface="Calibri"/>
                <a:ea typeface="Calibri"/>
                <a:cs typeface="Calibri"/>
              </a:rPr>
              <a:t>Attendance and Behavior Monitoring</a:t>
            </a:r>
          </a:p>
          <a:p>
            <a:pPr marL="914400" lvl="1" indent="-457200">
              <a:buClr>
                <a:srgbClr val="002060"/>
              </a:buClr>
              <a:buSzPct val="111000"/>
              <a:buFont typeface="+mj-lt"/>
              <a:buAutoNum type="arabicParenR"/>
            </a:pPr>
            <a:r>
              <a:rPr lang="en-US" sz="2400" dirty="0">
                <a:solidFill>
                  <a:schemeClr val="dk2"/>
                </a:solidFill>
                <a:latin typeface="Calibri"/>
                <a:ea typeface="Calibri"/>
                <a:cs typeface="Calibri"/>
              </a:rPr>
              <a:t>Compliance and Reporting</a:t>
            </a:r>
          </a:p>
          <a:p>
            <a:pPr marL="914400" lvl="1" indent="-457200">
              <a:buClr>
                <a:srgbClr val="002060"/>
              </a:buClr>
              <a:buSzPct val="111000"/>
              <a:buFont typeface="+mj-lt"/>
              <a:buAutoNum type="arabicParenR"/>
            </a:pPr>
            <a:r>
              <a:rPr lang="en-US" sz="2400" dirty="0">
                <a:solidFill>
                  <a:schemeClr val="dk2"/>
                </a:solidFill>
                <a:latin typeface="Calibri"/>
                <a:ea typeface="Calibri"/>
                <a:cs typeface="Calibri"/>
              </a:rPr>
              <a:t>Predictive and Prescriptive Insights</a:t>
            </a:r>
          </a:p>
          <a:p>
            <a:pPr marL="914400" lvl="1" indent="-457200">
              <a:buClr>
                <a:srgbClr val="002060"/>
              </a:buClr>
              <a:buSzPct val="111000"/>
              <a:buFont typeface="+mj-lt"/>
              <a:buAutoNum type="arabicParenR"/>
            </a:pPr>
            <a:r>
              <a:rPr lang="en-US" sz="2400" dirty="0">
                <a:solidFill>
                  <a:schemeClr val="dk2"/>
                </a:solidFill>
                <a:latin typeface="Calibri"/>
                <a:ea typeface="Calibri"/>
                <a:cs typeface="Calibri"/>
              </a:rPr>
              <a:t>Seamless Integration with Adaptive Instruction Software</a:t>
            </a:r>
          </a:p>
          <a:p>
            <a:pPr marL="971550" lvl="1" indent="-514350">
              <a:buClr>
                <a:srgbClr val="002060"/>
              </a:buClr>
              <a:buSzPct val="111000"/>
              <a:buAutoNum type="arabicParenR"/>
            </a:pPr>
            <a:endParaRPr lang="en-US" sz="2800" b="1" dirty="0">
              <a:solidFill>
                <a:srgbClr val="002060"/>
              </a:solidFill>
              <a:latin typeface="Calibri"/>
              <a:ea typeface="Calibri"/>
              <a:cs typeface="Calibri"/>
            </a:endParaRPr>
          </a:p>
        </p:txBody>
      </p:sp>
      <p:sp>
        <p:nvSpPr>
          <p:cNvPr id="17" name="Rectangle 16">
            <a:extLst>
              <a:ext uri="{FF2B5EF4-FFF2-40B4-BE49-F238E27FC236}">
                <a16:creationId xmlns:a16="http://schemas.microsoft.com/office/drawing/2014/main" id="{D44424BA-22C9-57C1-9AF5-B16986C26870}"/>
              </a:ext>
            </a:extLst>
          </p:cNvPr>
          <p:cNvSpPr/>
          <p:nvPr/>
        </p:nvSpPr>
        <p:spPr>
          <a:xfrm>
            <a:off x="132347" y="96253"/>
            <a:ext cx="2225842" cy="1251416"/>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pic>
        <p:nvPicPr>
          <p:cNvPr id="2" name="Picture 1" descr="A diagram of a teacher and students&#10;&#10;Description automatically generated">
            <a:extLst>
              <a:ext uri="{FF2B5EF4-FFF2-40B4-BE49-F238E27FC236}">
                <a16:creationId xmlns:a16="http://schemas.microsoft.com/office/drawing/2014/main" id="{96652D9F-AA83-E0FA-2853-BEB208E97715}"/>
              </a:ext>
            </a:extLst>
          </p:cNvPr>
          <p:cNvPicPr>
            <a:picLocks noChangeAspect="1"/>
          </p:cNvPicPr>
          <p:nvPr/>
        </p:nvPicPr>
        <p:blipFill>
          <a:blip r:embed="rId4"/>
          <a:stretch>
            <a:fillRect/>
          </a:stretch>
        </p:blipFill>
        <p:spPr>
          <a:xfrm>
            <a:off x="11327515" y="3068196"/>
            <a:ext cx="5847627" cy="5655317"/>
          </a:xfrm>
          <a:prstGeom prst="rect">
            <a:avLst/>
          </a:prstGeom>
        </p:spPr>
      </p:pic>
    </p:spTree>
    <p:extLst>
      <p:ext uri="{BB962C8B-B14F-4D97-AF65-F5344CB8AC3E}">
        <p14:creationId xmlns:p14="http://schemas.microsoft.com/office/powerpoint/2010/main" val="4266141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pic>
        <p:nvPicPr>
          <p:cNvPr id="6" name="Google Shape;549;p29">
            <a:extLst>
              <a:ext uri="{FF2B5EF4-FFF2-40B4-BE49-F238E27FC236}">
                <a16:creationId xmlns:a16="http://schemas.microsoft.com/office/drawing/2014/main" id="{EA1DE15D-E561-2247-BEA3-87DE96BE0B2E}"/>
              </a:ext>
            </a:extLst>
          </p:cNvPr>
          <p:cNvPicPr preferRelativeResize="0"/>
          <p:nvPr/>
        </p:nvPicPr>
        <p:blipFill rotWithShape="1">
          <a:blip r:embed="rId3">
            <a:alphaModFix/>
          </a:blip>
          <a:srcRect/>
          <a:stretch/>
        </p:blipFill>
        <p:spPr>
          <a:xfrm>
            <a:off x="0" y="-7562"/>
            <a:ext cx="18288000" cy="10287000"/>
          </a:xfrm>
          <a:prstGeom prst="rect">
            <a:avLst/>
          </a:prstGeom>
          <a:noFill/>
          <a:ln>
            <a:noFill/>
          </a:ln>
        </p:spPr>
      </p:pic>
      <p:sp>
        <p:nvSpPr>
          <p:cNvPr id="7" name="Google Shape;195;p6">
            <a:extLst>
              <a:ext uri="{FF2B5EF4-FFF2-40B4-BE49-F238E27FC236}">
                <a16:creationId xmlns:a16="http://schemas.microsoft.com/office/drawing/2014/main" id="{6A88C231-EABB-0E44-5B8D-71FAD59B65BE}"/>
              </a:ext>
            </a:extLst>
          </p:cNvPr>
          <p:cNvSpPr/>
          <p:nvPr/>
        </p:nvSpPr>
        <p:spPr>
          <a:xfrm>
            <a:off x="5899970" y="263797"/>
            <a:ext cx="5981700" cy="909231"/>
          </a:xfrm>
          <a:prstGeom prst="rect">
            <a:avLst/>
          </a:prstGeom>
          <a:noFill/>
          <a:ln>
            <a:noFill/>
          </a:ln>
        </p:spPr>
        <p:txBody>
          <a:bodyPr spcFirstLastPara="1" wrap="square" lIns="91425" tIns="45700" rIns="91425" bIns="45700" anchor="b" anchorCtr="0">
            <a:normAutofit fontScale="92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nSpc>
                <a:spcPct val="90000"/>
              </a:lnSpc>
            </a:pPr>
            <a:r>
              <a:rPr lang="en-US" sz="4400" b="1">
                <a:solidFill>
                  <a:srgbClr val="002060"/>
                </a:solidFill>
                <a:latin typeface="Calibri"/>
                <a:ea typeface="Calibri"/>
                <a:cs typeface="Calibri"/>
              </a:rPr>
              <a:t>Our Software Solutions</a:t>
            </a:r>
          </a:p>
        </p:txBody>
      </p:sp>
      <p:sp>
        <p:nvSpPr>
          <p:cNvPr id="12" name="Rectangle 11">
            <a:extLst>
              <a:ext uri="{FF2B5EF4-FFF2-40B4-BE49-F238E27FC236}">
                <a16:creationId xmlns:a16="http://schemas.microsoft.com/office/drawing/2014/main" id="{05EEBB0F-B2CF-5EB6-F1AE-554C450CCBA5}"/>
              </a:ext>
            </a:extLst>
          </p:cNvPr>
          <p:cNvSpPr/>
          <p:nvPr/>
        </p:nvSpPr>
        <p:spPr>
          <a:xfrm>
            <a:off x="132347" y="96253"/>
            <a:ext cx="2225842" cy="1251416"/>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pic>
        <p:nvPicPr>
          <p:cNvPr id="2" name="Picture 1" descr="Blue letters on a black background&#10;&#10;Description automatically generated">
            <a:extLst>
              <a:ext uri="{FF2B5EF4-FFF2-40B4-BE49-F238E27FC236}">
                <a16:creationId xmlns:a16="http://schemas.microsoft.com/office/drawing/2014/main" id="{602BBFD1-9D42-74F5-2475-024FAB01E9AC}"/>
              </a:ext>
            </a:extLst>
          </p:cNvPr>
          <p:cNvPicPr>
            <a:picLocks noChangeAspect="1"/>
          </p:cNvPicPr>
          <p:nvPr/>
        </p:nvPicPr>
        <p:blipFill>
          <a:blip r:embed="rId4"/>
          <a:stretch>
            <a:fillRect/>
          </a:stretch>
        </p:blipFill>
        <p:spPr>
          <a:xfrm>
            <a:off x="132347" y="100802"/>
            <a:ext cx="1939847" cy="1072226"/>
          </a:xfrm>
          <a:prstGeom prst="rect">
            <a:avLst/>
          </a:prstGeom>
        </p:spPr>
      </p:pic>
      <p:pic>
        <p:nvPicPr>
          <p:cNvPr id="4" name="Picture 3" descr="A blue rectangular sign with white text&#10;&#10;Description automatically generated">
            <a:extLst>
              <a:ext uri="{FF2B5EF4-FFF2-40B4-BE49-F238E27FC236}">
                <a16:creationId xmlns:a16="http://schemas.microsoft.com/office/drawing/2014/main" id="{E0835904-C07D-6975-6B14-030AC9673156}"/>
              </a:ext>
            </a:extLst>
          </p:cNvPr>
          <p:cNvPicPr>
            <a:picLocks noChangeAspect="1"/>
          </p:cNvPicPr>
          <p:nvPr/>
        </p:nvPicPr>
        <p:blipFill>
          <a:blip r:embed="rId5"/>
          <a:stretch>
            <a:fillRect/>
          </a:stretch>
        </p:blipFill>
        <p:spPr>
          <a:xfrm>
            <a:off x="2425861" y="1607073"/>
            <a:ext cx="12944354" cy="805670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12" name="Google Shape;549;p29">
            <a:extLst>
              <a:ext uri="{FF2B5EF4-FFF2-40B4-BE49-F238E27FC236}">
                <a16:creationId xmlns:a16="http://schemas.microsoft.com/office/drawing/2014/main" id="{C4A08A63-1E2C-1426-27AC-FBC0F54467DC}"/>
              </a:ext>
            </a:extLst>
          </p:cNvPr>
          <p:cNvPicPr preferRelativeResize="0"/>
          <p:nvPr/>
        </p:nvPicPr>
        <p:blipFill rotWithShape="1">
          <a:blip r:embed="rId3">
            <a:alphaModFix/>
          </a:blip>
          <a:srcRect/>
          <a:stretch/>
        </p:blipFill>
        <p:spPr>
          <a:xfrm>
            <a:off x="0" y="-7562"/>
            <a:ext cx="18288000" cy="10287000"/>
          </a:xfrm>
          <a:prstGeom prst="rect">
            <a:avLst/>
          </a:prstGeom>
          <a:noFill/>
          <a:ln>
            <a:noFill/>
          </a:ln>
        </p:spPr>
      </p:pic>
      <p:sp>
        <p:nvSpPr>
          <p:cNvPr id="17" name="Rectangle 16">
            <a:extLst>
              <a:ext uri="{FF2B5EF4-FFF2-40B4-BE49-F238E27FC236}">
                <a16:creationId xmlns:a16="http://schemas.microsoft.com/office/drawing/2014/main" id="{D44424BA-22C9-57C1-9AF5-B16986C26870}"/>
              </a:ext>
            </a:extLst>
          </p:cNvPr>
          <p:cNvSpPr/>
          <p:nvPr/>
        </p:nvSpPr>
        <p:spPr>
          <a:xfrm>
            <a:off x="132347" y="96253"/>
            <a:ext cx="2225842" cy="1251416"/>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2" name="TextBox 1">
            <a:extLst>
              <a:ext uri="{FF2B5EF4-FFF2-40B4-BE49-F238E27FC236}">
                <a16:creationId xmlns:a16="http://schemas.microsoft.com/office/drawing/2014/main" id="{6BECDF99-1954-6B4C-A189-3E5988802EBE}"/>
              </a:ext>
            </a:extLst>
          </p:cNvPr>
          <p:cNvSpPr txBox="1"/>
          <p:nvPr/>
        </p:nvSpPr>
        <p:spPr>
          <a:xfrm>
            <a:off x="7681709" y="6214251"/>
            <a:ext cx="29245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mn-lt"/>
                <a:cs typeface="+mn-lt"/>
                <a:hlinkClick r:id="rId4"/>
              </a:rPr>
              <a:t>Click here to login</a:t>
            </a:r>
            <a:endParaRPr lang="en-US" dirty="0"/>
          </a:p>
        </p:txBody>
      </p:sp>
      <p:pic>
        <p:nvPicPr>
          <p:cNvPr id="4" name="Picture 3"/>
          <p:cNvPicPr>
            <a:picLocks noChangeAspect="1"/>
          </p:cNvPicPr>
          <p:nvPr/>
        </p:nvPicPr>
        <p:blipFill>
          <a:blip r:embed="rId5"/>
          <a:stretch>
            <a:fillRect/>
          </a:stretch>
        </p:blipFill>
        <p:spPr>
          <a:xfrm>
            <a:off x="152400" y="152400"/>
            <a:ext cx="18288000" cy="10287000"/>
          </a:xfrm>
          <a:prstGeom prst="rect">
            <a:avLst/>
          </a:prstGeom>
        </p:spPr>
      </p:pic>
      <p:sp>
        <p:nvSpPr>
          <p:cNvPr id="5" name="TextBox 4"/>
          <p:cNvSpPr txBox="1"/>
          <p:nvPr/>
        </p:nvSpPr>
        <p:spPr>
          <a:xfrm>
            <a:off x="16286370" y="707220"/>
            <a:ext cx="1571223" cy="369332"/>
          </a:xfrm>
          <a:prstGeom prst="rect">
            <a:avLst/>
          </a:prstGeom>
          <a:solidFill>
            <a:schemeClr val="bg1"/>
          </a:solidFill>
          <a:ln>
            <a:solidFill>
              <a:schemeClr val="bg1"/>
            </a:solidFill>
          </a:ln>
          <a:scene3d>
            <a:camera prst="orthographicFront"/>
            <a:lightRig rig="threePt" dir="t"/>
          </a:scene3d>
          <a:sp3d>
            <a:bevelT/>
          </a:sp3d>
        </p:spPr>
        <p:txBody>
          <a:bodyPr wrap="square" rtlCol="0">
            <a:spAutoFit/>
          </a:bodyPr>
          <a:lstStyle/>
          <a:p>
            <a:r>
              <a:rPr lang="en-US" b="1" dirty="0">
                <a:solidFill>
                  <a:srgbClr val="C2C7DD"/>
                </a:solidFill>
                <a:hlinkClick r:id="rId6"/>
              </a:rPr>
              <a:t>Click Here</a:t>
            </a:r>
            <a:endParaRPr lang="en-US" b="1" dirty="0">
              <a:solidFill>
                <a:srgbClr val="C2C7DD"/>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3" name="Google Shape;549;p29">
            <a:extLst>
              <a:ext uri="{FF2B5EF4-FFF2-40B4-BE49-F238E27FC236}">
                <a16:creationId xmlns:a16="http://schemas.microsoft.com/office/drawing/2014/main" id="{2D12E38B-8AE8-3F9A-ECF4-3F8075DC7F01}"/>
              </a:ext>
            </a:extLst>
          </p:cNvPr>
          <p:cNvPicPr preferRelativeResize="0"/>
          <p:nvPr/>
        </p:nvPicPr>
        <p:blipFill rotWithShape="1">
          <a:blip r:embed="rId3">
            <a:alphaModFix/>
          </a:blip>
          <a:srcRect/>
          <a:stretch/>
        </p:blipFill>
        <p:spPr>
          <a:xfrm>
            <a:off x="0" y="-7562"/>
            <a:ext cx="18288000" cy="10287000"/>
          </a:xfrm>
          <a:prstGeom prst="rect">
            <a:avLst/>
          </a:prstGeom>
          <a:noFill/>
          <a:ln>
            <a:noFill/>
          </a:ln>
        </p:spPr>
      </p:pic>
      <p:sp>
        <p:nvSpPr>
          <p:cNvPr id="4" name="Google Shape;535;p27">
            <a:extLst>
              <a:ext uri="{FF2B5EF4-FFF2-40B4-BE49-F238E27FC236}">
                <a16:creationId xmlns:a16="http://schemas.microsoft.com/office/drawing/2014/main" id="{B98C5536-960F-9A1A-4534-BFFAAE8A0AEA}"/>
              </a:ext>
            </a:extLst>
          </p:cNvPr>
          <p:cNvSpPr/>
          <p:nvPr/>
        </p:nvSpPr>
        <p:spPr>
          <a:xfrm>
            <a:off x="2027464" y="628995"/>
            <a:ext cx="14233320" cy="1938952"/>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b="1">
                <a:solidFill>
                  <a:srgbClr val="002060"/>
                </a:solidFill>
                <a:latin typeface="Arial"/>
                <a:ea typeface="Calibri"/>
                <a:cs typeface="Arial"/>
              </a:rPr>
              <a:t>Ask Us</a:t>
            </a:r>
            <a:endParaRPr lang="en-US" sz="6000" b="1">
              <a:solidFill>
                <a:srgbClr val="000000"/>
              </a:solidFill>
              <a:latin typeface="Aptos" panose="02110004020202020204"/>
              <a:ea typeface="Calibri"/>
              <a:cs typeface="Arial"/>
            </a:endParaRPr>
          </a:p>
          <a:p>
            <a:pPr algn="ctr"/>
            <a:r>
              <a:rPr lang="en-US" sz="6000" b="1">
                <a:solidFill>
                  <a:srgbClr val="002060"/>
                </a:solidFill>
                <a:latin typeface="Arial"/>
                <a:ea typeface="Calibri"/>
                <a:cs typeface="Arial"/>
              </a:rPr>
              <a:t>Anything</a:t>
            </a:r>
          </a:p>
        </p:txBody>
      </p:sp>
      <p:sp>
        <p:nvSpPr>
          <p:cNvPr id="9" name="Rectangle 8">
            <a:extLst>
              <a:ext uri="{FF2B5EF4-FFF2-40B4-BE49-F238E27FC236}">
                <a16:creationId xmlns:a16="http://schemas.microsoft.com/office/drawing/2014/main" id="{D7638B2A-B5BD-46FD-DEB5-935700EC6D17}"/>
              </a:ext>
            </a:extLst>
          </p:cNvPr>
          <p:cNvSpPr/>
          <p:nvPr/>
        </p:nvSpPr>
        <p:spPr>
          <a:xfrm>
            <a:off x="132347" y="96253"/>
            <a:ext cx="2225842" cy="1251416"/>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34" name="Google Shape;535;p27">
            <a:extLst>
              <a:ext uri="{FF2B5EF4-FFF2-40B4-BE49-F238E27FC236}">
                <a16:creationId xmlns:a16="http://schemas.microsoft.com/office/drawing/2014/main" id="{D4013B57-DCDD-AF0E-92F9-6E4F015CD73F}"/>
              </a:ext>
            </a:extLst>
          </p:cNvPr>
          <p:cNvSpPr/>
          <p:nvPr/>
        </p:nvSpPr>
        <p:spPr>
          <a:xfrm rot="20280000">
            <a:off x="4224328" y="1870963"/>
            <a:ext cx="766591" cy="1015622"/>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b="1">
                <a:solidFill>
                  <a:srgbClr val="002060"/>
                </a:solidFill>
                <a:latin typeface="Arial"/>
                <a:ea typeface="Calibri"/>
                <a:cs typeface="Arial"/>
              </a:rPr>
              <a:t>?</a:t>
            </a:r>
            <a:endParaRPr lang="en-US"/>
          </a:p>
        </p:txBody>
      </p:sp>
      <p:sp>
        <p:nvSpPr>
          <p:cNvPr id="35" name="Google Shape;535;p27">
            <a:extLst>
              <a:ext uri="{FF2B5EF4-FFF2-40B4-BE49-F238E27FC236}">
                <a16:creationId xmlns:a16="http://schemas.microsoft.com/office/drawing/2014/main" id="{9D393EDE-332F-040A-09E0-9700EF3E22F3}"/>
              </a:ext>
            </a:extLst>
          </p:cNvPr>
          <p:cNvSpPr/>
          <p:nvPr/>
        </p:nvSpPr>
        <p:spPr>
          <a:xfrm rot="1920000">
            <a:off x="13158105" y="1744779"/>
            <a:ext cx="803070" cy="1015622"/>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b="1">
                <a:solidFill>
                  <a:srgbClr val="002060"/>
                </a:solidFill>
                <a:latin typeface="Arial"/>
                <a:ea typeface="Calibri"/>
                <a:cs typeface="Arial"/>
              </a:rPr>
              <a:t>?</a:t>
            </a:r>
            <a:endParaRPr lang="en-US"/>
          </a:p>
        </p:txBody>
      </p:sp>
      <p:sp>
        <p:nvSpPr>
          <p:cNvPr id="36" name="Google Shape;535;p27">
            <a:extLst>
              <a:ext uri="{FF2B5EF4-FFF2-40B4-BE49-F238E27FC236}">
                <a16:creationId xmlns:a16="http://schemas.microsoft.com/office/drawing/2014/main" id="{7C7FC2A1-08C5-7898-8B25-CD21B11238A1}"/>
              </a:ext>
            </a:extLst>
          </p:cNvPr>
          <p:cNvSpPr/>
          <p:nvPr/>
        </p:nvSpPr>
        <p:spPr>
          <a:xfrm>
            <a:off x="2177142" y="2683673"/>
            <a:ext cx="14233320" cy="1015622"/>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6000" b="1">
              <a:solidFill>
                <a:srgbClr val="002060"/>
              </a:solidFill>
              <a:latin typeface="Arial"/>
              <a:ea typeface="Calibri"/>
              <a:cs typeface="Arial"/>
            </a:endParaRPr>
          </a:p>
        </p:txBody>
      </p:sp>
      <p:pic>
        <p:nvPicPr>
          <p:cNvPr id="37" name="Picture 36" descr="A person taking a selfie&#10;&#10;Description automatically generated">
            <a:extLst>
              <a:ext uri="{FF2B5EF4-FFF2-40B4-BE49-F238E27FC236}">
                <a16:creationId xmlns:a16="http://schemas.microsoft.com/office/drawing/2014/main" id="{CD21CEDE-C1B3-8A04-618B-9156590574A5}"/>
              </a:ext>
            </a:extLst>
          </p:cNvPr>
          <p:cNvPicPr>
            <a:picLocks noChangeAspect="1"/>
          </p:cNvPicPr>
          <p:nvPr/>
        </p:nvPicPr>
        <p:blipFill>
          <a:blip r:embed="rId4"/>
          <a:stretch>
            <a:fillRect/>
          </a:stretch>
        </p:blipFill>
        <p:spPr>
          <a:xfrm>
            <a:off x="13820095" y="5972697"/>
            <a:ext cx="2445204" cy="2441122"/>
          </a:xfrm>
          <a:prstGeom prst="rect">
            <a:avLst/>
          </a:prstGeom>
        </p:spPr>
      </p:pic>
      <p:pic>
        <p:nvPicPr>
          <p:cNvPr id="39" name="Picture 38" descr="A person in a pink shirt&#10;&#10;Description automatically generated">
            <a:extLst>
              <a:ext uri="{FF2B5EF4-FFF2-40B4-BE49-F238E27FC236}">
                <a16:creationId xmlns:a16="http://schemas.microsoft.com/office/drawing/2014/main" id="{D3B916D0-C957-522C-C9A9-FEC51A376327}"/>
              </a:ext>
            </a:extLst>
          </p:cNvPr>
          <p:cNvPicPr>
            <a:picLocks noChangeAspect="1"/>
          </p:cNvPicPr>
          <p:nvPr/>
        </p:nvPicPr>
        <p:blipFill>
          <a:blip r:embed="rId5"/>
          <a:stretch>
            <a:fillRect/>
          </a:stretch>
        </p:blipFill>
        <p:spPr>
          <a:xfrm>
            <a:off x="1881868" y="6045654"/>
            <a:ext cx="2495551" cy="2441122"/>
          </a:xfrm>
          <a:prstGeom prst="rect">
            <a:avLst/>
          </a:prstGeom>
        </p:spPr>
      </p:pic>
      <p:sp>
        <p:nvSpPr>
          <p:cNvPr id="41" name="Google Shape;157;p5">
            <a:extLst>
              <a:ext uri="{FF2B5EF4-FFF2-40B4-BE49-F238E27FC236}">
                <a16:creationId xmlns:a16="http://schemas.microsoft.com/office/drawing/2014/main" id="{CD712163-2B78-63B0-FE14-EE362CB7BF3D}"/>
              </a:ext>
            </a:extLst>
          </p:cNvPr>
          <p:cNvSpPr txBox="1"/>
          <p:nvPr/>
        </p:nvSpPr>
        <p:spPr>
          <a:xfrm>
            <a:off x="1453069" y="2890757"/>
            <a:ext cx="15379700" cy="768946"/>
          </a:xfrm>
          <a:prstGeom prst="rect">
            <a:avLst/>
          </a:prstGeom>
          <a:noFill/>
          <a:ln>
            <a:noFill/>
          </a:ln>
        </p:spPr>
        <p:txBody>
          <a:bodyPr spcFirstLastPara="1" wrap="square" lIns="91425" tIns="45700" rIns="91425" bIns="45700"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r>
              <a:rPr lang="en-US" sz="3200" b="1">
                <a:solidFill>
                  <a:schemeClr val="dk1"/>
                </a:solidFill>
                <a:ea typeface="+mn-lt"/>
                <a:cs typeface="+mn-lt"/>
                <a:sym typeface="Calibri"/>
              </a:rPr>
              <a:t>We’re here to help. Share your queries, and let’s discuss!</a:t>
            </a:r>
            <a:endParaRPr lang="en-US" sz="3200" b="1">
              <a:solidFill>
                <a:schemeClr val="dk1"/>
              </a:solidFill>
            </a:endParaRPr>
          </a:p>
        </p:txBody>
      </p:sp>
      <p:sp>
        <p:nvSpPr>
          <p:cNvPr id="44" name="Google Shape;157;p5">
            <a:extLst>
              <a:ext uri="{FF2B5EF4-FFF2-40B4-BE49-F238E27FC236}">
                <a16:creationId xmlns:a16="http://schemas.microsoft.com/office/drawing/2014/main" id="{20E72F69-8408-1241-0502-0EEA591732DC}"/>
              </a:ext>
            </a:extLst>
          </p:cNvPr>
          <p:cNvSpPr txBox="1"/>
          <p:nvPr/>
        </p:nvSpPr>
        <p:spPr>
          <a:xfrm>
            <a:off x="1777631" y="8769333"/>
            <a:ext cx="4262665" cy="768946"/>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dk1"/>
                </a:solidFill>
                <a:ea typeface="+mn-lt"/>
                <a:cs typeface="+mn-lt"/>
                <a:sym typeface="Calibri"/>
              </a:rPr>
              <a:t>Akhil Trivedi - Director</a:t>
            </a:r>
            <a:endParaRPr lang="en-US" sz="2000">
              <a:solidFill>
                <a:schemeClr val="dk1"/>
              </a:solidFill>
            </a:endParaRPr>
          </a:p>
          <a:p>
            <a:r>
              <a:rPr lang="en-US" sz="2000">
                <a:solidFill>
                  <a:schemeClr val="dk1"/>
                </a:solidFill>
                <a:ea typeface="+mn-lt"/>
                <a:cs typeface="+mn-lt"/>
                <a:sym typeface="Calibri"/>
                <a:hlinkClick r:id="rId6"/>
              </a:rPr>
              <a:t>Email:at@tmbsusa.com</a:t>
            </a:r>
            <a:endParaRPr lang="en-US" sz="2000">
              <a:solidFill>
                <a:schemeClr val="dk1"/>
              </a:solidFill>
              <a:hlinkClick r:id="rId6"/>
            </a:endParaRPr>
          </a:p>
          <a:p>
            <a:r>
              <a:rPr lang="en-US" sz="2000">
                <a:solidFill>
                  <a:schemeClr val="dk1"/>
                </a:solidFill>
                <a:ea typeface="+mn-lt"/>
                <a:cs typeface="+mn-lt"/>
                <a:sym typeface="Calibri"/>
              </a:rPr>
              <a:t>Phone:(908) 334-4476</a:t>
            </a:r>
            <a:endParaRPr lang="en-US">
              <a:solidFill>
                <a:schemeClr val="dk1"/>
              </a:solidFill>
            </a:endParaRPr>
          </a:p>
        </p:txBody>
      </p:sp>
      <p:sp>
        <p:nvSpPr>
          <p:cNvPr id="45" name="Google Shape;157;p5">
            <a:extLst>
              <a:ext uri="{FF2B5EF4-FFF2-40B4-BE49-F238E27FC236}">
                <a16:creationId xmlns:a16="http://schemas.microsoft.com/office/drawing/2014/main" id="{DF3F4BF1-3163-94CC-D8B2-0E9C76BBFFC0}"/>
              </a:ext>
            </a:extLst>
          </p:cNvPr>
          <p:cNvSpPr txBox="1"/>
          <p:nvPr/>
        </p:nvSpPr>
        <p:spPr>
          <a:xfrm>
            <a:off x="12949096" y="8769332"/>
            <a:ext cx="5174342" cy="768946"/>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dk1"/>
                </a:solidFill>
                <a:ea typeface="+mn-lt"/>
                <a:cs typeface="+mn-lt"/>
                <a:sym typeface="Calibri"/>
              </a:rPr>
              <a:t>Bharat Mehta - Business Development</a:t>
            </a:r>
            <a:endParaRPr lang="en-US" sz="2000">
              <a:solidFill>
                <a:schemeClr val="dk1"/>
              </a:solidFill>
              <a:ea typeface="+mn-lt"/>
              <a:cs typeface="+mn-lt"/>
            </a:endParaRPr>
          </a:p>
          <a:p>
            <a:r>
              <a:rPr lang="en-US" sz="2000">
                <a:solidFill>
                  <a:schemeClr val="dk1"/>
                </a:solidFill>
                <a:ea typeface="+mn-lt"/>
                <a:cs typeface="+mn-lt"/>
                <a:sym typeface="Calibri"/>
                <a:hlinkClick r:id="rId6">
                  <a:extLst>
                    <a:ext uri="{A12FA001-AC4F-418D-AE19-62706E023703}">
                      <ahyp:hlinkClr xmlns:ahyp="http://schemas.microsoft.com/office/drawing/2018/hyperlinkcolor" val="tx"/>
                    </a:ext>
                  </a:extLst>
                </a:hlinkClick>
              </a:rPr>
              <a:t>Email:</a:t>
            </a:r>
            <a:r>
              <a:rPr lang="en-US" sz="2000">
                <a:solidFill>
                  <a:schemeClr val="dk1"/>
                </a:solidFill>
                <a:ea typeface="+mn-lt"/>
                <a:cs typeface="+mn-lt"/>
                <a:sym typeface="Calibri"/>
              </a:rPr>
              <a:t>bharat@tmediabusinesssolution.com</a:t>
            </a:r>
            <a:endParaRPr lang="en-US" sz="2000">
              <a:solidFill>
                <a:schemeClr val="dk1"/>
              </a:solidFill>
              <a:ea typeface="+mn-lt"/>
              <a:cs typeface="+mn-lt"/>
            </a:endParaRPr>
          </a:p>
          <a:p>
            <a:r>
              <a:rPr lang="en-US" sz="2000">
                <a:solidFill>
                  <a:schemeClr val="dk1"/>
                </a:solidFill>
                <a:ea typeface="+mn-lt"/>
                <a:cs typeface="+mn-lt"/>
                <a:sym typeface="Calibri"/>
              </a:rPr>
              <a:t>Phone:(609) 721-3789</a:t>
            </a:r>
            <a:endParaRPr lang="en-US" sz="2000">
              <a:solidFill>
                <a:schemeClr val="dk1"/>
              </a:solidFill>
              <a:ea typeface="+mn-lt"/>
              <a:cs typeface="+mn-lt"/>
            </a:endParaRPr>
          </a:p>
        </p:txBody>
      </p:sp>
      <p:sp>
        <p:nvSpPr>
          <p:cNvPr id="2" name="Oval 1">
            <a:extLst>
              <a:ext uri="{FF2B5EF4-FFF2-40B4-BE49-F238E27FC236}">
                <a16:creationId xmlns:a16="http://schemas.microsoft.com/office/drawing/2014/main" id="{1B923F09-8395-BB74-05DF-4FB911ED0DF8}"/>
              </a:ext>
            </a:extLst>
          </p:cNvPr>
          <p:cNvSpPr/>
          <p:nvPr/>
        </p:nvSpPr>
        <p:spPr>
          <a:xfrm>
            <a:off x="12953130" y="2849392"/>
            <a:ext cx="603057" cy="539365"/>
          </a:xfrm>
          <a:prstGeom prst="ellipse">
            <a:avLst/>
          </a:prstGeom>
          <a:solidFill>
            <a:srgbClr val="C6D6F5">
              <a:alpha val="38000"/>
            </a:srgb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03B75AF-EB57-D73C-643D-ECCC400D8661}"/>
              </a:ext>
            </a:extLst>
          </p:cNvPr>
          <p:cNvSpPr/>
          <p:nvPr/>
        </p:nvSpPr>
        <p:spPr>
          <a:xfrm>
            <a:off x="13986694" y="368838"/>
            <a:ext cx="1052961" cy="977109"/>
          </a:xfrm>
          <a:prstGeom prst="ellipse">
            <a:avLst/>
          </a:prstGeom>
          <a:solidFill>
            <a:srgbClr val="C6D6F5">
              <a:alpha val="38000"/>
            </a:srgb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117D9E5-FBB5-C280-3A15-8AA0370B3A99}"/>
              </a:ext>
            </a:extLst>
          </p:cNvPr>
          <p:cNvSpPr/>
          <p:nvPr/>
        </p:nvSpPr>
        <p:spPr>
          <a:xfrm>
            <a:off x="4708938" y="4332859"/>
            <a:ext cx="603057" cy="539365"/>
          </a:xfrm>
          <a:prstGeom prst="ellipse">
            <a:avLst/>
          </a:prstGeom>
          <a:solidFill>
            <a:srgbClr val="C6D6F5">
              <a:alpha val="38000"/>
            </a:srgb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EEADA6F-830C-D3EF-F43D-3C3EEA8E4FAE}"/>
              </a:ext>
            </a:extLst>
          </p:cNvPr>
          <p:cNvSpPr/>
          <p:nvPr/>
        </p:nvSpPr>
        <p:spPr>
          <a:xfrm>
            <a:off x="1413692" y="2642678"/>
            <a:ext cx="603057" cy="539365"/>
          </a:xfrm>
          <a:prstGeom prst="ellipse">
            <a:avLst/>
          </a:prstGeom>
          <a:solidFill>
            <a:srgbClr val="C6D6F5">
              <a:alpha val="38000"/>
            </a:srgb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626C76E-FE65-9A04-5D60-D3366FE7965B}"/>
              </a:ext>
            </a:extLst>
          </p:cNvPr>
          <p:cNvSpPr/>
          <p:nvPr/>
        </p:nvSpPr>
        <p:spPr>
          <a:xfrm>
            <a:off x="17330576" y="4454455"/>
            <a:ext cx="603057" cy="539365"/>
          </a:xfrm>
          <a:prstGeom prst="ellipse">
            <a:avLst/>
          </a:prstGeom>
          <a:solidFill>
            <a:srgbClr val="C6D6F5">
              <a:alpha val="38000"/>
            </a:srgb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F8C3D96-AB37-53FD-9CCA-43C8EA7FE53F}"/>
              </a:ext>
            </a:extLst>
          </p:cNvPr>
          <p:cNvSpPr/>
          <p:nvPr/>
        </p:nvSpPr>
        <p:spPr>
          <a:xfrm>
            <a:off x="10399618" y="6047358"/>
            <a:ext cx="603057" cy="539365"/>
          </a:xfrm>
          <a:prstGeom prst="ellipse">
            <a:avLst/>
          </a:prstGeom>
          <a:solidFill>
            <a:srgbClr val="C6D6F5">
              <a:alpha val="38000"/>
            </a:srgb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62F203D-19F4-0AFE-0E7A-DFBAF4CA0A89}"/>
              </a:ext>
            </a:extLst>
          </p:cNvPr>
          <p:cNvSpPr/>
          <p:nvPr/>
        </p:nvSpPr>
        <p:spPr>
          <a:xfrm>
            <a:off x="7092214" y="8989975"/>
            <a:ext cx="603057" cy="539365"/>
          </a:xfrm>
          <a:prstGeom prst="ellipse">
            <a:avLst/>
          </a:prstGeom>
          <a:solidFill>
            <a:srgbClr val="C6D6F5">
              <a:alpha val="38000"/>
            </a:srgb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9842330-8F0C-99CF-9140-EE6A58213524}"/>
              </a:ext>
            </a:extLst>
          </p:cNvPr>
          <p:cNvSpPr/>
          <p:nvPr/>
        </p:nvSpPr>
        <p:spPr>
          <a:xfrm>
            <a:off x="8101458" y="4332858"/>
            <a:ext cx="943525" cy="964950"/>
          </a:xfrm>
          <a:prstGeom prst="ellipse">
            <a:avLst/>
          </a:prstGeom>
          <a:solidFill>
            <a:srgbClr val="C6D6F5">
              <a:alpha val="38000"/>
            </a:srgb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9ECB37A-44E5-EC8C-4FA3-4AA9C9277A7D}"/>
              </a:ext>
            </a:extLst>
          </p:cNvPr>
          <p:cNvSpPr/>
          <p:nvPr/>
        </p:nvSpPr>
        <p:spPr>
          <a:xfrm>
            <a:off x="939469" y="5001635"/>
            <a:ext cx="943525" cy="964950"/>
          </a:xfrm>
          <a:prstGeom prst="ellipse">
            <a:avLst/>
          </a:prstGeom>
          <a:solidFill>
            <a:srgbClr val="C6D6F5">
              <a:alpha val="38000"/>
            </a:srgb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49DE23F-0DA7-92D6-55EB-60A57CA9B68D}"/>
              </a:ext>
            </a:extLst>
          </p:cNvPr>
          <p:cNvSpPr/>
          <p:nvPr/>
        </p:nvSpPr>
        <p:spPr>
          <a:xfrm>
            <a:off x="4234713" y="721464"/>
            <a:ext cx="943525" cy="964950"/>
          </a:xfrm>
          <a:prstGeom prst="ellipse">
            <a:avLst/>
          </a:prstGeom>
          <a:solidFill>
            <a:srgbClr val="C6D6F5">
              <a:alpha val="38000"/>
            </a:srgb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1FE558C0-690F-9C6B-9911-6C0941E830B7}"/>
              </a:ext>
            </a:extLst>
          </p:cNvPr>
          <p:cNvPicPr>
            <a:picLocks noChangeAspect="1"/>
          </p:cNvPicPr>
          <p:nvPr/>
        </p:nvPicPr>
        <p:blipFill>
          <a:blip r:embed="rId7"/>
          <a:srcRect/>
          <a:stretch/>
        </p:blipFill>
        <p:spPr>
          <a:xfrm>
            <a:off x="7885484" y="5977749"/>
            <a:ext cx="2526558" cy="2526558"/>
          </a:xfrm>
          <a:prstGeom prst="rect">
            <a:avLst/>
          </a:prstGeom>
        </p:spPr>
      </p:pic>
      <p:sp>
        <p:nvSpPr>
          <p:cNvPr id="17" name="Google Shape;157;p5">
            <a:extLst>
              <a:ext uri="{FF2B5EF4-FFF2-40B4-BE49-F238E27FC236}">
                <a16:creationId xmlns:a16="http://schemas.microsoft.com/office/drawing/2014/main" id="{BF064EF5-7C89-232E-BE15-656B14C1313D}"/>
              </a:ext>
            </a:extLst>
          </p:cNvPr>
          <p:cNvSpPr txBox="1"/>
          <p:nvPr/>
        </p:nvSpPr>
        <p:spPr>
          <a:xfrm>
            <a:off x="7525925" y="8769331"/>
            <a:ext cx="5174342" cy="768946"/>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err="1">
                <a:solidFill>
                  <a:schemeClr val="dk1"/>
                </a:solidFill>
                <a:ea typeface="+mn-lt"/>
                <a:cs typeface="+mn-lt"/>
                <a:sym typeface="Calibri"/>
              </a:rPr>
              <a:t>Aashka</a:t>
            </a:r>
            <a:r>
              <a:rPr lang="en-US" sz="2000" dirty="0">
                <a:solidFill>
                  <a:schemeClr val="dk1"/>
                </a:solidFill>
                <a:ea typeface="+mn-lt"/>
                <a:cs typeface="+mn-lt"/>
                <a:sym typeface="Calibri"/>
              </a:rPr>
              <a:t> Vashi  - Director</a:t>
            </a:r>
            <a:endParaRPr lang="en-US" sz="2000" dirty="0">
              <a:solidFill>
                <a:schemeClr val="dk1"/>
              </a:solidFill>
              <a:ea typeface="+mn-lt"/>
              <a:cs typeface="+mn-lt"/>
            </a:endParaRPr>
          </a:p>
          <a:p>
            <a:r>
              <a:rPr lang="en-US" sz="2000" dirty="0">
                <a:solidFill>
                  <a:schemeClr val="dk1"/>
                </a:solidFill>
                <a:ea typeface="+mn-lt"/>
                <a:cs typeface="+mn-lt"/>
                <a:sym typeface="Calibri"/>
              </a:rPr>
              <a:t>Email: aashka@tmediabusinesssolution.com</a:t>
            </a:r>
            <a:endParaRPr lang="en-US" sz="2000" dirty="0">
              <a:solidFill>
                <a:schemeClr val="dk1"/>
              </a:solidFill>
              <a:ea typeface="+mn-lt"/>
              <a:cs typeface="+mn-lt"/>
            </a:endParaRPr>
          </a:p>
          <a:p>
            <a:r>
              <a:rPr lang="en-US" sz="2000" dirty="0">
                <a:solidFill>
                  <a:schemeClr val="dk1"/>
                </a:solidFill>
                <a:ea typeface="+mn-lt"/>
                <a:cs typeface="+mn-lt"/>
                <a:sym typeface="Calibri"/>
              </a:rPr>
              <a:t>Phone:+91 9712991815</a:t>
            </a:r>
            <a:endParaRPr lang="en-US" sz="2000" dirty="0">
              <a:solidFill>
                <a:schemeClr val="dk1"/>
              </a:solidFill>
              <a:ea typeface="+mn-lt"/>
              <a:cs typeface="+mn-lt"/>
            </a:endParaRPr>
          </a:p>
        </p:txBody>
      </p:sp>
      <p:sp>
        <p:nvSpPr>
          <p:cNvPr id="15" name="Oval 14">
            <a:extLst>
              <a:ext uri="{FF2B5EF4-FFF2-40B4-BE49-F238E27FC236}">
                <a16:creationId xmlns:a16="http://schemas.microsoft.com/office/drawing/2014/main" id="{2034C0F2-2AE7-BB3A-A12E-C3F971D30244}"/>
              </a:ext>
            </a:extLst>
          </p:cNvPr>
          <p:cNvSpPr/>
          <p:nvPr/>
        </p:nvSpPr>
        <p:spPr>
          <a:xfrm>
            <a:off x="509101" y="502679"/>
            <a:ext cx="943525" cy="964950"/>
          </a:xfrm>
          <a:prstGeom prst="ellipse">
            <a:avLst/>
          </a:prstGeom>
          <a:solidFill>
            <a:srgbClr val="C6D6F5">
              <a:alpha val="38000"/>
            </a:srgb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0937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2B669A0FC23944A3B32145B60C78CB" ma:contentTypeVersion="12" ma:contentTypeDescription="Create a new document." ma:contentTypeScope="" ma:versionID="078fef19f0db7ce78775f8bc9e38ee79">
  <xsd:schema xmlns:xsd="http://www.w3.org/2001/XMLSchema" xmlns:xs="http://www.w3.org/2001/XMLSchema" xmlns:p="http://schemas.microsoft.com/office/2006/metadata/properties" xmlns:ns2="8e23f0d3-4f66-43c8-9820-95f742fbe43c" xmlns:ns3="07739f48-803d-4075-bf09-897433097644" targetNamespace="http://schemas.microsoft.com/office/2006/metadata/properties" ma:root="true" ma:fieldsID="647f7af7be93df8a4e6b2bda21e9a0a7" ns2:_="" ns3:_="">
    <xsd:import namespace="8e23f0d3-4f66-43c8-9820-95f742fbe43c"/>
    <xsd:import namespace="07739f48-803d-4075-bf09-89743309764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23f0d3-4f66-43c8-9820-95f742fbe4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9332b28-1cb0-49c2-858c-9121995cba33"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7739f48-803d-4075-bf09-897433097644"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95a82b1-0da5-482a-9cfc-648cfdeef46a}" ma:internalName="TaxCatchAll" ma:showField="CatchAllData" ma:web="07739f48-803d-4075-bf09-8974330976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e23f0d3-4f66-43c8-9820-95f742fbe43c">
      <Terms xmlns="http://schemas.microsoft.com/office/infopath/2007/PartnerControls"/>
    </lcf76f155ced4ddcb4097134ff3c332f>
    <TaxCatchAll xmlns="07739f48-803d-4075-bf09-897433097644" xsi:nil="true"/>
  </documentManagement>
</p:properties>
</file>

<file path=customXml/itemProps1.xml><?xml version="1.0" encoding="utf-8"?>
<ds:datastoreItem xmlns:ds="http://schemas.openxmlformats.org/officeDocument/2006/customXml" ds:itemID="{A44D0C23-3BC9-4256-A8B4-480811D0D389}"/>
</file>

<file path=customXml/itemProps2.xml><?xml version="1.0" encoding="utf-8"?>
<ds:datastoreItem xmlns:ds="http://schemas.openxmlformats.org/officeDocument/2006/customXml" ds:itemID="{EDC056FC-F20A-46E6-95DD-2423B4803B78}"/>
</file>

<file path=customXml/itemProps3.xml><?xml version="1.0" encoding="utf-8"?>
<ds:datastoreItem xmlns:ds="http://schemas.openxmlformats.org/officeDocument/2006/customXml" ds:itemID="{FFF0A742-7234-431B-91DD-EE2DE7146729}"/>
</file>

<file path=docProps/app.xml><?xml version="1.0" encoding="utf-8"?>
<Properties xmlns="http://schemas.openxmlformats.org/officeDocument/2006/extended-properties" xmlns:vt="http://schemas.openxmlformats.org/officeDocument/2006/docPropsVTypes">
  <Template/>
  <TotalTime>100</TotalTime>
  <Words>384</Words>
  <Application>Microsoft Office PowerPoint</Application>
  <PresentationFormat>Custom</PresentationFormat>
  <Paragraphs>64</Paragraphs>
  <Slides>10</Slides>
  <Notes>10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Altaf Saiyed</dc:creator>
  <cp:lastModifiedBy>Akhil Trivedi</cp:lastModifiedBy>
  <cp:revision>79</cp:revision>
  <dcterms:created xsi:type="dcterms:W3CDTF">2023-02-25T12:41:08Z</dcterms:created>
  <dcterms:modified xsi:type="dcterms:W3CDTF">2025-01-24T09:13:37Z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2023-02-25T00:00:00Z</vt:filetime>
  </property>
  <property fmtid="{D5CDD505-2E9C-101B-9397-08002B2CF9AE}" pid="3" name="Creator">
    <vt:lpwstr>Canva</vt:lpwstr>
  </property>
  <property fmtid="{D5CDD505-2E9C-101B-9397-08002B2CF9AE}" pid="4" name="LastSaved">
    <vt:filetime>2023-02-25T00:00:00Z</vt:filetime>
  </property>
  <property fmtid="{D5CDD505-2E9C-101B-9397-08002B2CF9AE}" pid="5" name="ContentTypeId">
    <vt:lpwstr>0x0101009D2B669A0FC23944A3B32145B60C78CB</vt:lpwstr>
  </property>
</Properties>
</file>