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8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148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36CF5-28B1-A66D-9B0C-B8FDA1F4DE58}" v="8" dt="2024-01-02T10:35:59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6"/>
          <p:cNvSpPr txBox="1">
            <a:spLocks/>
          </p:cNvSpPr>
          <p:nvPr/>
        </p:nvSpPr>
        <p:spPr>
          <a:xfrm>
            <a:off x="1107574" y="1755074"/>
            <a:ext cx="4747126" cy="1231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36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065" marR="5080" algn="ctr">
              <a:lnSpc>
                <a:spcPct val="110100"/>
              </a:lnSpc>
              <a:spcBef>
                <a:spcPts val="100"/>
              </a:spcBef>
            </a:pPr>
            <a:r>
              <a:rPr lang="en-US" sz="7200" kern="0"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 rot="10800000">
            <a:off x="0" y="6807"/>
            <a:ext cx="12192000" cy="2150381"/>
          </a:xfrm>
          <a:custGeom>
            <a:avLst/>
            <a:gdLst/>
            <a:ahLst/>
            <a:cxnLst/>
            <a:rect l="l" t="t" r="r" b="b"/>
            <a:pathLst>
              <a:path w="20104100" h="7759700">
                <a:moveTo>
                  <a:pt x="20104099" y="0"/>
                </a:moveTo>
                <a:lnTo>
                  <a:pt x="0" y="0"/>
                </a:lnTo>
                <a:lnTo>
                  <a:pt x="0" y="7759212"/>
                </a:lnTo>
                <a:lnTo>
                  <a:pt x="20104099" y="7759212"/>
                </a:lnTo>
                <a:lnTo>
                  <a:pt x="20104099" y="0"/>
                </a:lnTo>
                <a:close/>
              </a:path>
            </a:pathLst>
          </a:custGeom>
          <a:gradFill flip="none" rotWithShape="1">
            <a:gsLst>
              <a:gs pos="0">
                <a:srgbClr val="1CADE4">
                  <a:shade val="30000"/>
                  <a:satMod val="115000"/>
                </a:srgbClr>
              </a:gs>
              <a:gs pos="50000">
                <a:srgbClr val="1CADE4">
                  <a:shade val="67500"/>
                  <a:satMod val="115000"/>
                </a:srgbClr>
              </a:gs>
              <a:gs pos="100000">
                <a:srgbClr val="1CADE4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1482A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5"/>
          <p:cNvSpPr/>
          <p:nvPr/>
        </p:nvSpPr>
        <p:spPr>
          <a:xfrm>
            <a:off x="736000" y="1248229"/>
            <a:ext cx="10720000" cy="2180771"/>
          </a:xfrm>
          <a:custGeom>
            <a:avLst/>
            <a:gdLst/>
            <a:ahLst/>
            <a:cxnLst/>
            <a:rect l="l" t="t" r="r" b="b"/>
            <a:pathLst>
              <a:path w="17386935" h="3401059">
                <a:moveTo>
                  <a:pt x="3388372" y="1694180"/>
                </a:moveTo>
                <a:lnTo>
                  <a:pt x="3387699" y="1645945"/>
                </a:lnTo>
                <a:lnTo>
                  <a:pt x="3385693" y="1598041"/>
                </a:lnTo>
                <a:lnTo>
                  <a:pt x="3382365" y="1550492"/>
                </a:lnTo>
                <a:lnTo>
                  <a:pt x="3377742" y="1503311"/>
                </a:lnTo>
                <a:lnTo>
                  <a:pt x="3371837" y="1456524"/>
                </a:lnTo>
                <a:lnTo>
                  <a:pt x="3364674" y="1410131"/>
                </a:lnTo>
                <a:lnTo>
                  <a:pt x="3356254" y="1364170"/>
                </a:lnTo>
                <a:lnTo>
                  <a:pt x="3346615" y="1318641"/>
                </a:lnTo>
                <a:lnTo>
                  <a:pt x="3335756" y="1273581"/>
                </a:lnTo>
                <a:lnTo>
                  <a:pt x="3323717" y="1228991"/>
                </a:lnTo>
                <a:lnTo>
                  <a:pt x="3310496" y="1184897"/>
                </a:lnTo>
                <a:lnTo>
                  <a:pt x="3296120" y="1141323"/>
                </a:lnTo>
                <a:lnTo>
                  <a:pt x="3280600" y="1098270"/>
                </a:lnTo>
                <a:lnTo>
                  <a:pt x="3263976" y="1055776"/>
                </a:lnTo>
                <a:lnTo>
                  <a:pt x="3246234" y="1013841"/>
                </a:lnTo>
                <a:lnTo>
                  <a:pt x="3227413" y="972489"/>
                </a:lnTo>
                <a:lnTo>
                  <a:pt x="3207524" y="931735"/>
                </a:lnTo>
                <a:lnTo>
                  <a:pt x="3186582" y="891603"/>
                </a:lnTo>
                <a:lnTo>
                  <a:pt x="3164624" y="852119"/>
                </a:lnTo>
                <a:lnTo>
                  <a:pt x="3141637" y="813282"/>
                </a:lnTo>
                <a:lnTo>
                  <a:pt x="3117659" y="775119"/>
                </a:lnTo>
                <a:lnTo>
                  <a:pt x="3092704" y="737641"/>
                </a:lnTo>
                <a:lnTo>
                  <a:pt x="3066796" y="700887"/>
                </a:lnTo>
                <a:lnTo>
                  <a:pt x="3039935" y="664857"/>
                </a:lnTo>
                <a:lnTo>
                  <a:pt x="3012160" y="629564"/>
                </a:lnTo>
                <a:lnTo>
                  <a:pt x="2983471" y="595033"/>
                </a:lnTo>
                <a:lnTo>
                  <a:pt x="2953893" y="561289"/>
                </a:lnTo>
                <a:lnTo>
                  <a:pt x="2923451" y="528345"/>
                </a:lnTo>
                <a:lnTo>
                  <a:pt x="2892158" y="496214"/>
                </a:lnTo>
                <a:lnTo>
                  <a:pt x="2860027" y="464921"/>
                </a:lnTo>
                <a:lnTo>
                  <a:pt x="2827083" y="434479"/>
                </a:lnTo>
                <a:lnTo>
                  <a:pt x="2793339" y="404901"/>
                </a:lnTo>
                <a:lnTo>
                  <a:pt x="2758808" y="376212"/>
                </a:lnTo>
                <a:lnTo>
                  <a:pt x="2723527" y="348437"/>
                </a:lnTo>
                <a:lnTo>
                  <a:pt x="2687485" y="321576"/>
                </a:lnTo>
                <a:lnTo>
                  <a:pt x="2650731" y="295668"/>
                </a:lnTo>
                <a:lnTo>
                  <a:pt x="2613253" y="270713"/>
                </a:lnTo>
                <a:lnTo>
                  <a:pt x="2575090" y="246735"/>
                </a:lnTo>
                <a:lnTo>
                  <a:pt x="2536253" y="223748"/>
                </a:lnTo>
                <a:lnTo>
                  <a:pt x="2496769" y="201790"/>
                </a:lnTo>
                <a:lnTo>
                  <a:pt x="2456637" y="180848"/>
                </a:lnTo>
                <a:lnTo>
                  <a:pt x="2415883" y="160959"/>
                </a:lnTo>
                <a:lnTo>
                  <a:pt x="2374531" y="142138"/>
                </a:lnTo>
                <a:lnTo>
                  <a:pt x="2332609" y="124396"/>
                </a:lnTo>
                <a:lnTo>
                  <a:pt x="2290102" y="107772"/>
                </a:lnTo>
                <a:lnTo>
                  <a:pt x="2247049" y="92252"/>
                </a:lnTo>
                <a:lnTo>
                  <a:pt x="2203475" y="77876"/>
                </a:lnTo>
                <a:lnTo>
                  <a:pt x="2159381" y="64655"/>
                </a:lnTo>
                <a:lnTo>
                  <a:pt x="2114791" y="52616"/>
                </a:lnTo>
                <a:lnTo>
                  <a:pt x="2069731" y="41757"/>
                </a:lnTo>
                <a:lnTo>
                  <a:pt x="2024202" y="32118"/>
                </a:lnTo>
                <a:lnTo>
                  <a:pt x="1978240" y="23698"/>
                </a:lnTo>
                <a:lnTo>
                  <a:pt x="1931847" y="16535"/>
                </a:lnTo>
                <a:lnTo>
                  <a:pt x="1885061" y="10629"/>
                </a:lnTo>
                <a:lnTo>
                  <a:pt x="1837880" y="6007"/>
                </a:lnTo>
                <a:lnTo>
                  <a:pt x="1790331" y="2679"/>
                </a:lnTo>
                <a:lnTo>
                  <a:pt x="1742427" y="673"/>
                </a:lnTo>
                <a:lnTo>
                  <a:pt x="1694192" y="0"/>
                </a:lnTo>
                <a:lnTo>
                  <a:pt x="1645958" y="673"/>
                </a:lnTo>
                <a:lnTo>
                  <a:pt x="1598053" y="2679"/>
                </a:lnTo>
                <a:lnTo>
                  <a:pt x="1550504" y="6007"/>
                </a:lnTo>
                <a:lnTo>
                  <a:pt x="1503324" y="10629"/>
                </a:lnTo>
                <a:lnTo>
                  <a:pt x="1456524" y="16535"/>
                </a:lnTo>
                <a:lnTo>
                  <a:pt x="1410144" y="23698"/>
                </a:lnTo>
                <a:lnTo>
                  <a:pt x="1364183" y="32118"/>
                </a:lnTo>
                <a:lnTo>
                  <a:pt x="1318653" y="41757"/>
                </a:lnTo>
                <a:lnTo>
                  <a:pt x="1273594" y="52616"/>
                </a:lnTo>
                <a:lnTo>
                  <a:pt x="1229004" y="64655"/>
                </a:lnTo>
                <a:lnTo>
                  <a:pt x="1184910" y="77876"/>
                </a:lnTo>
                <a:lnTo>
                  <a:pt x="1141336" y="92252"/>
                </a:lnTo>
                <a:lnTo>
                  <a:pt x="1098283" y="107772"/>
                </a:lnTo>
                <a:lnTo>
                  <a:pt x="1055776" y="124396"/>
                </a:lnTo>
                <a:lnTo>
                  <a:pt x="1013841" y="142138"/>
                </a:lnTo>
                <a:lnTo>
                  <a:pt x="972489" y="160959"/>
                </a:lnTo>
                <a:lnTo>
                  <a:pt x="931748" y="180848"/>
                </a:lnTo>
                <a:lnTo>
                  <a:pt x="891616" y="201790"/>
                </a:lnTo>
                <a:lnTo>
                  <a:pt x="852119" y="223748"/>
                </a:lnTo>
                <a:lnTo>
                  <a:pt x="813295" y="246735"/>
                </a:lnTo>
                <a:lnTo>
                  <a:pt x="775131" y="270713"/>
                </a:lnTo>
                <a:lnTo>
                  <a:pt x="737654" y="295668"/>
                </a:lnTo>
                <a:lnTo>
                  <a:pt x="700900" y="321576"/>
                </a:lnTo>
                <a:lnTo>
                  <a:pt x="664857" y="348437"/>
                </a:lnTo>
                <a:lnTo>
                  <a:pt x="629577" y="376212"/>
                </a:lnTo>
                <a:lnTo>
                  <a:pt x="595045" y="404901"/>
                </a:lnTo>
                <a:lnTo>
                  <a:pt x="561301" y="434479"/>
                </a:lnTo>
                <a:lnTo>
                  <a:pt x="528358" y="464921"/>
                </a:lnTo>
                <a:lnTo>
                  <a:pt x="496227" y="496214"/>
                </a:lnTo>
                <a:lnTo>
                  <a:pt x="464921" y="528345"/>
                </a:lnTo>
                <a:lnTo>
                  <a:pt x="434479" y="561289"/>
                </a:lnTo>
                <a:lnTo>
                  <a:pt x="404914" y="595033"/>
                </a:lnTo>
                <a:lnTo>
                  <a:pt x="376224" y="629564"/>
                </a:lnTo>
                <a:lnTo>
                  <a:pt x="348449" y="664857"/>
                </a:lnTo>
                <a:lnTo>
                  <a:pt x="321589" y="700887"/>
                </a:lnTo>
                <a:lnTo>
                  <a:pt x="295681" y="737641"/>
                </a:lnTo>
                <a:lnTo>
                  <a:pt x="270725" y="775119"/>
                </a:lnTo>
                <a:lnTo>
                  <a:pt x="246748" y="813282"/>
                </a:lnTo>
                <a:lnTo>
                  <a:pt x="223761" y="852119"/>
                </a:lnTo>
                <a:lnTo>
                  <a:pt x="201790" y="891603"/>
                </a:lnTo>
                <a:lnTo>
                  <a:pt x="180860" y="931735"/>
                </a:lnTo>
                <a:lnTo>
                  <a:pt x="160972" y="972489"/>
                </a:lnTo>
                <a:lnTo>
                  <a:pt x="142151" y="1013841"/>
                </a:lnTo>
                <a:lnTo>
                  <a:pt x="124409" y="1055776"/>
                </a:lnTo>
                <a:lnTo>
                  <a:pt x="107772" y="1098270"/>
                </a:lnTo>
                <a:lnTo>
                  <a:pt x="92265" y="1141323"/>
                </a:lnTo>
                <a:lnTo>
                  <a:pt x="77889" y="1184897"/>
                </a:lnTo>
                <a:lnTo>
                  <a:pt x="64668" y="1228991"/>
                </a:lnTo>
                <a:lnTo>
                  <a:pt x="52628" y="1273581"/>
                </a:lnTo>
                <a:lnTo>
                  <a:pt x="41770" y="1318641"/>
                </a:lnTo>
                <a:lnTo>
                  <a:pt x="32131" y="1364170"/>
                </a:lnTo>
                <a:lnTo>
                  <a:pt x="23710" y="1410131"/>
                </a:lnTo>
                <a:lnTo>
                  <a:pt x="16548" y="1456524"/>
                </a:lnTo>
                <a:lnTo>
                  <a:pt x="10642" y="1503311"/>
                </a:lnTo>
                <a:lnTo>
                  <a:pt x="6007" y="1550492"/>
                </a:lnTo>
                <a:lnTo>
                  <a:pt x="2692" y="1598041"/>
                </a:lnTo>
                <a:lnTo>
                  <a:pt x="673" y="1645945"/>
                </a:lnTo>
                <a:lnTo>
                  <a:pt x="0" y="1694180"/>
                </a:lnTo>
                <a:lnTo>
                  <a:pt x="673" y="1742414"/>
                </a:lnTo>
                <a:lnTo>
                  <a:pt x="2692" y="1790319"/>
                </a:lnTo>
                <a:lnTo>
                  <a:pt x="6007" y="1837867"/>
                </a:lnTo>
                <a:lnTo>
                  <a:pt x="10642" y="1885048"/>
                </a:lnTo>
                <a:lnTo>
                  <a:pt x="16548" y="1931847"/>
                </a:lnTo>
                <a:lnTo>
                  <a:pt x="23710" y="1978228"/>
                </a:lnTo>
                <a:lnTo>
                  <a:pt x="32131" y="2024189"/>
                </a:lnTo>
                <a:lnTo>
                  <a:pt x="41770" y="2069719"/>
                </a:lnTo>
                <a:lnTo>
                  <a:pt x="52628" y="2114778"/>
                </a:lnTo>
                <a:lnTo>
                  <a:pt x="64668" y="2159368"/>
                </a:lnTo>
                <a:lnTo>
                  <a:pt x="77889" y="2203462"/>
                </a:lnTo>
                <a:lnTo>
                  <a:pt x="92265" y="2247036"/>
                </a:lnTo>
                <a:lnTo>
                  <a:pt x="107772" y="2290089"/>
                </a:lnTo>
                <a:lnTo>
                  <a:pt x="124409" y="2332596"/>
                </a:lnTo>
                <a:lnTo>
                  <a:pt x="142151" y="2374531"/>
                </a:lnTo>
                <a:lnTo>
                  <a:pt x="160972" y="2415883"/>
                </a:lnTo>
                <a:lnTo>
                  <a:pt x="180860" y="2456624"/>
                </a:lnTo>
                <a:lnTo>
                  <a:pt x="201790" y="2496756"/>
                </a:lnTo>
                <a:lnTo>
                  <a:pt x="223761" y="2536253"/>
                </a:lnTo>
                <a:lnTo>
                  <a:pt x="246748" y="2575077"/>
                </a:lnTo>
                <a:lnTo>
                  <a:pt x="270725" y="2613241"/>
                </a:lnTo>
                <a:lnTo>
                  <a:pt x="295681" y="2650718"/>
                </a:lnTo>
                <a:lnTo>
                  <a:pt x="321589" y="2687472"/>
                </a:lnTo>
                <a:lnTo>
                  <a:pt x="348449" y="2723515"/>
                </a:lnTo>
                <a:lnTo>
                  <a:pt x="376224" y="2758795"/>
                </a:lnTo>
                <a:lnTo>
                  <a:pt x="404914" y="2793327"/>
                </a:lnTo>
                <a:lnTo>
                  <a:pt x="434479" y="2827070"/>
                </a:lnTo>
                <a:lnTo>
                  <a:pt x="464921" y="2860014"/>
                </a:lnTo>
                <a:lnTo>
                  <a:pt x="496227" y="2892145"/>
                </a:lnTo>
                <a:lnTo>
                  <a:pt x="528358" y="2923451"/>
                </a:lnTo>
                <a:lnTo>
                  <a:pt x="561301" y="2953893"/>
                </a:lnTo>
                <a:lnTo>
                  <a:pt x="595045" y="2983458"/>
                </a:lnTo>
                <a:lnTo>
                  <a:pt x="629577" y="3012148"/>
                </a:lnTo>
                <a:lnTo>
                  <a:pt x="664857" y="3039922"/>
                </a:lnTo>
                <a:lnTo>
                  <a:pt x="700900" y="3066783"/>
                </a:lnTo>
                <a:lnTo>
                  <a:pt x="737654" y="3092691"/>
                </a:lnTo>
                <a:lnTo>
                  <a:pt x="775131" y="3117646"/>
                </a:lnTo>
                <a:lnTo>
                  <a:pt x="813295" y="3141624"/>
                </a:lnTo>
                <a:lnTo>
                  <a:pt x="852119" y="3164611"/>
                </a:lnTo>
                <a:lnTo>
                  <a:pt x="891616" y="3186582"/>
                </a:lnTo>
                <a:lnTo>
                  <a:pt x="931748" y="3207512"/>
                </a:lnTo>
                <a:lnTo>
                  <a:pt x="972489" y="3227400"/>
                </a:lnTo>
                <a:lnTo>
                  <a:pt x="1013841" y="3246221"/>
                </a:lnTo>
                <a:lnTo>
                  <a:pt x="1055776" y="3263963"/>
                </a:lnTo>
                <a:lnTo>
                  <a:pt x="1098283" y="3280600"/>
                </a:lnTo>
                <a:lnTo>
                  <a:pt x="1141336" y="3296107"/>
                </a:lnTo>
                <a:lnTo>
                  <a:pt x="1184910" y="3310483"/>
                </a:lnTo>
                <a:lnTo>
                  <a:pt x="1229004" y="3323704"/>
                </a:lnTo>
                <a:lnTo>
                  <a:pt x="1273594" y="3335744"/>
                </a:lnTo>
                <a:lnTo>
                  <a:pt x="1318653" y="3346602"/>
                </a:lnTo>
                <a:lnTo>
                  <a:pt x="1364183" y="3356241"/>
                </a:lnTo>
                <a:lnTo>
                  <a:pt x="1410144" y="3364661"/>
                </a:lnTo>
                <a:lnTo>
                  <a:pt x="1456524" y="3371824"/>
                </a:lnTo>
                <a:lnTo>
                  <a:pt x="1503324" y="3377730"/>
                </a:lnTo>
                <a:lnTo>
                  <a:pt x="1550504" y="3382365"/>
                </a:lnTo>
                <a:lnTo>
                  <a:pt x="1598053" y="3385693"/>
                </a:lnTo>
                <a:lnTo>
                  <a:pt x="1645958" y="3387699"/>
                </a:lnTo>
                <a:lnTo>
                  <a:pt x="1694192" y="3388372"/>
                </a:lnTo>
                <a:lnTo>
                  <a:pt x="1742427" y="3387699"/>
                </a:lnTo>
                <a:lnTo>
                  <a:pt x="1790331" y="3385693"/>
                </a:lnTo>
                <a:lnTo>
                  <a:pt x="1837880" y="3382365"/>
                </a:lnTo>
                <a:lnTo>
                  <a:pt x="1885061" y="3377730"/>
                </a:lnTo>
                <a:lnTo>
                  <a:pt x="1931847" y="3371824"/>
                </a:lnTo>
                <a:lnTo>
                  <a:pt x="1978240" y="3364661"/>
                </a:lnTo>
                <a:lnTo>
                  <a:pt x="2024202" y="3356241"/>
                </a:lnTo>
                <a:lnTo>
                  <a:pt x="2069731" y="3346602"/>
                </a:lnTo>
                <a:lnTo>
                  <a:pt x="2114791" y="3335744"/>
                </a:lnTo>
                <a:lnTo>
                  <a:pt x="2159381" y="3323704"/>
                </a:lnTo>
                <a:lnTo>
                  <a:pt x="2203475" y="3310483"/>
                </a:lnTo>
                <a:lnTo>
                  <a:pt x="2247049" y="3296107"/>
                </a:lnTo>
                <a:lnTo>
                  <a:pt x="2290102" y="3280600"/>
                </a:lnTo>
                <a:lnTo>
                  <a:pt x="2332609" y="3263963"/>
                </a:lnTo>
                <a:lnTo>
                  <a:pt x="2374531" y="3246221"/>
                </a:lnTo>
                <a:lnTo>
                  <a:pt x="2415883" y="3227400"/>
                </a:lnTo>
                <a:lnTo>
                  <a:pt x="2456637" y="3207512"/>
                </a:lnTo>
                <a:lnTo>
                  <a:pt x="2496769" y="3186582"/>
                </a:lnTo>
                <a:lnTo>
                  <a:pt x="2536253" y="3164611"/>
                </a:lnTo>
                <a:lnTo>
                  <a:pt x="2575090" y="3141624"/>
                </a:lnTo>
                <a:lnTo>
                  <a:pt x="2613253" y="3117646"/>
                </a:lnTo>
                <a:lnTo>
                  <a:pt x="2650731" y="3092691"/>
                </a:lnTo>
                <a:lnTo>
                  <a:pt x="2687485" y="3066783"/>
                </a:lnTo>
                <a:lnTo>
                  <a:pt x="2723527" y="3039922"/>
                </a:lnTo>
                <a:lnTo>
                  <a:pt x="2758808" y="3012148"/>
                </a:lnTo>
                <a:lnTo>
                  <a:pt x="2793339" y="2983458"/>
                </a:lnTo>
                <a:lnTo>
                  <a:pt x="2827083" y="2953893"/>
                </a:lnTo>
                <a:lnTo>
                  <a:pt x="2860027" y="2923451"/>
                </a:lnTo>
                <a:lnTo>
                  <a:pt x="2892158" y="2892145"/>
                </a:lnTo>
                <a:lnTo>
                  <a:pt x="2923451" y="2860014"/>
                </a:lnTo>
                <a:lnTo>
                  <a:pt x="2953893" y="2827070"/>
                </a:lnTo>
                <a:lnTo>
                  <a:pt x="2983471" y="2793327"/>
                </a:lnTo>
                <a:lnTo>
                  <a:pt x="3012160" y="2758795"/>
                </a:lnTo>
                <a:lnTo>
                  <a:pt x="3039935" y="2723515"/>
                </a:lnTo>
                <a:lnTo>
                  <a:pt x="3066796" y="2687472"/>
                </a:lnTo>
                <a:lnTo>
                  <a:pt x="3092704" y="2650718"/>
                </a:lnTo>
                <a:lnTo>
                  <a:pt x="3117659" y="2613241"/>
                </a:lnTo>
                <a:lnTo>
                  <a:pt x="3141637" y="2575077"/>
                </a:lnTo>
                <a:lnTo>
                  <a:pt x="3164624" y="2536253"/>
                </a:lnTo>
                <a:lnTo>
                  <a:pt x="3186582" y="2496756"/>
                </a:lnTo>
                <a:lnTo>
                  <a:pt x="3207524" y="2456624"/>
                </a:lnTo>
                <a:lnTo>
                  <a:pt x="3227413" y="2415883"/>
                </a:lnTo>
                <a:lnTo>
                  <a:pt x="3246234" y="2374531"/>
                </a:lnTo>
                <a:lnTo>
                  <a:pt x="3263976" y="2332596"/>
                </a:lnTo>
                <a:lnTo>
                  <a:pt x="3280600" y="2290089"/>
                </a:lnTo>
                <a:lnTo>
                  <a:pt x="3296120" y="2247036"/>
                </a:lnTo>
                <a:lnTo>
                  <a:pt x="3310496" y="2203462"/>
                </a:lnTo>
                <a:lnTo>
                  <a:pt x="3323717" y="2159368"/>
                </a:lnTo>
                <a:lnTo>
                  <a:pt x="3335756" y="2114778"/>
                </a:lnTo>
                <a:lnTo>
                  <a:pt x="3346615" y="2069719"/>
                </a:lnTo>
                <a:lnTo>
                  <a:pt x="3356254" y="2024189"/>
                </a:lnTo>
                <a:lnTo>
                  <a:pt x="3364674" y="1978228"/>
                </a:lnTo>
                <a:lnTo>
                  <a:pt x="3371837" y="1931847"/>
                </a:lnTo>
                <a:lnTo>
                  <a:pt x="3377742" y="1885048"/>
                </a:lnTo>
                <a:lnTo>
                  <a:pt x="3382365" y="1837867"/>
                </a:lnTo>
                <a:lnTo>
                  <a:pt x="3385693" y="1790319"/>
                </a:lnTo>
                <a:lnTo>
                  <a:pt x="3387699" y="1742414"/>
                </a:lnTo>
                <a:lnTo>
                  <a:pt x="3388372" y="1694180"/>
                </a:lnTo>
                <a:close/>
              </a:path>
              <a:path w="17386935" h="3401059">
                <a:moveTo>
                  <a:pt x="8051952" y="1706740"/>
                </a:moveTo>
                <a:lnTo>
                  <a:pt x="8051279" y="1658505"/>
                </a:lnTo>
                <a:lnTo>
                  <a:pt x="8049260" y="1610614"/>
                </a:lnTo>
                <a:lnTo>
                  <a:pt x="8045945" y="1563052"/>
                </a:lnTo>
                <a:lnTo>
                  <a:pt x="8041310" y="1515872"/>
                </a:lnTo>
                <a:lnTo>
                  <a:pt x="8035404" y="1469085"/>
                </a:lnTo>
                <a:lnTo>
                  <a:pt x="8028241" y="1422692"/>
                </a:lnTo>
                <a:lnTo>
                  <a:pt x="8019821" y="1376730"/>
                </a:lnTo>
                <a:lnTo>
                  <a:pt x="8010182" y="1331214"/>
                </a:lnTo>
                <a:lnTo>
                  <a:pt x="7999323" y="1286141"/>
                </a:lnTo>
                <a:lnTo>
                  <a:pt x="7987284" y="1241552"/>
                </a:lnTo>
                <a:lnTo>
                  <a:pt x="7974063" y="1197470"/>
                </a:lnTo>
                <a:lnTo>
                  <a:pt x="7959687" y="1153883"/>
                </a:lnTo>
                <a:lnTo>
                  <a:pt x="7944167" y="1110830"/>
                </a:lnTo>
                <a:lnTo>
                  <a:pt x="7927543" y="1068336"/>
                </a:lnTo>
                <a:lnTo>
                  <a:pt x="7909801" y="1026401"/>
                </a:lnTo>
                <a:lnTo>
                  <a:pt x="7890980" y="985050"/>
                </a:lnTo>
                <a:lnTo>
                  <a:pt x="7871092" y="944295"/>
                </a:lnTo>
                <a:lnTo>
                  <a:pt x="7850162" y="904176"/>
                </a:lnTo>
                <a:lnTo>
                  <a:pt x="7828191" y="864679"/>
                </a:lnTo>
                <a:lnTo>
                  <a:pt x="7805204" y="825842"/>
                </a:lnTo>
                <a:lnTo>
                  <a:pt x="7781226" y="787679"/>
                </a:lnTo>
                <a:lnTo>
                  <a:pt x="7756271" y="750214"/>
                </a:lnTo>
                <a:lnTo>
                  <a:pt x="7730363" y="713447"/>
                </a:lnTo>
                <a:lnTo>
                  <a:pt x="7703502" y="677418"/>
                </a:lnTo>
                <a:lnTo>
                  <a:pt x="7675727" y="642124"/>
                </a:lnTo>
                <a:lnTo>
                  <a:pt x="7647038" y="607593"/>
                </a:lnTo>
                <a:lnTo>
                  <a:pt x="7617473" y="573849"/>
                </a:lnTo>
                <a:lnTo>
                  <a:pt x="7587018" y="540905"/>
                </a:lnTo>
                <a:lnTo>
                  <a:pt x="7555725" y="508774"/>
                </a:lnTo>
                <a:lnTo>
                  <a:pt x="7523594" y="477481"/>
                </a:lnTo>
                <a:lnTo>
                  <a:pt x="7490650" y="447040"/>
                </a:lnTo>
                <a:lnTo>
                  <a:pt x="7456906" y="417461"/>
                </a:lnTo>
                <a:lnTo>
                  <a:pt x="7422375" y="388785"/>
                </a:lnTo>
                <a:lnTo>
                  <a:pt x="7387095" y="360997"/>
                </a:lnTo>
                <a:lnTo>
                  <a:pt x="7351052" y="334149"/>
                </a:lnTo>
                <a:lnTo>
                  <a:pt x="7314298" y="308229"/>
                </a:lnTo>
                <a:lnTo>
                  <a:pt x="7276820" y="283273"/>
                </a:lnTo>
                <a:lnTo>
                  <a:pt x="7238657" y="259295"/>
                </a:lnTo>
                <a:lnTo>
                  <a:pt x="7199820" y="236321"/>
                </a:lnTo>
                <a:lnTo>
                  <a:pt x="7160336" y="214350"/>
                </a:lnTo>
                <a:lnTo>
                  <a:pt x="7120204" y="193408"/>
                </a:lnTo>
                <a:lnTo>
                  <a:pt x="7079462" y="173520"/>
                </a:lnTo>
                <a:lnTo>
                  <a:pt x="7038111" y="154698"/>
                </a:lnTo>
                <a:lnTo>
                  <a:pt x="6996176" y="136969"/>
                </a:lnTo>
                <a:lnTo>
                  <a:pt x="6953669" y="120332"/>
                </a:lnTo>
                <a:lnTo>
                  <a:pt x="6910616" y="104813"/>
                </a:lnTo>
                <a:lnTo>
                  <a:pt x="6867042" y="90436"/>
                </a:lnTo>
                <a:lnTo>
                  <a:pt x="6822948" y="77228"/>
                </a:lnTo>
                <a:lnTo>
                  <a:pt x="6778358" y="65176"/>
                </a:lnTo>
                <a:lnTo>
                  <a:pt x="6733299" y="54330"/>
                </a:lnTo>
                <a:lnTo>
                  <a:pt x="6687769" y="44678"/>
                </a:lnTo>
                <a:lnTo>
                  <a:pt x="6641808" y="36271"/>
                </a:lnTo>
                <a:lnTo>
                  <a:pt x="6595415" y="29095"/>
                </a:lnTo>
                <a:lnTo>
                  <a:pt x="6548628" y="23190"/>
                </a:lnTo>
                <a:lnTo>
                  <a:pt x="6501447" y="18567"/>
                </a:lnTo>
                <a:lnTo>
                  <a:pt x="6453899" y="15240"/>
                </a:lnTo>
                <a:lnTo>
                  <a:pt x="6405994" y="13233"/>
                </a:lnTo>
                <a:lnTo>
                  <a:pt x="6357760" y="12560"/>
                </a:lnTo>
                <a:lnTo>
                  <a:pt x="6309525" y="13233"/>
                </a:lnTo>
                <a:lnTo>
                  <a:pt x="6261620" y="15240"/>
                </a:lnTo>
                <a:lnTo>
                  <a:pt x="6214072" y="18567"/>
                </a:lnTo>
                <a:lnTo>
                  <a:pt x="6166891" y="23190"/>
                </a:lnTo>
                <a:lnTo>
                  <a:pt x="6120104" y="29095"/>
                </a:lnTo>
                <a:lnTo>
                  <a:pt x="6073711" y="36271"/>
                </a:lnTo>
                <a:lnTo>
                  <a:pt x="6027750" y="44678"/>
                </a:lnTo>
                <a:lnTo>
                  <a:pt x="5982220" y="54330"/>
                </a:lnTo>
                <a:lnTo>
                  <a:pt x="5937161" y="65176"/>
                </a:lnTo>
                <a:lnTo>
                  <a:pt x="5892571" y="77228"/>
                </a:lnTo>
                <a:lnTo>
                  <a:pt x="5848477" y="90436"/>
                </a:lnTo>
                <a:lnTo>
                  <a:pt x="5804903" y="104813"/>
                </a:lnTo>
                <a:lnTo>
                  <a:pt x="5761850" y="120332"/>
                </a:lnTo>
                <a:lnTo>
                  <a:pt x="5719343" y="136969"/>
                </a:lnTo>
                <a:lnTo>
                  <a:pt x="5677408" y="154698"/>
                </a:lnTo>
                <a:lnTo>
                  <a:pt x="5636057" y="173520"/>
                </a:lnTo>
                <a:lnTo>
                  <a:pt x="5595315" y="193408"/>
                </a:lnTo>
                <a:lnTo>
                  <a:pt x="5555183" y="214350"/>
                </a:lnTo>
                <a:lnTo>
                  <a:pt x="5515699" y="236321"/>
                </a:lnTo>
                <a:lnTo>
                  <a:pt x="5476862" y="259295"/>
                </a:lnTo>
                <a:lnTo>
                  <a:pt x="5438699" y="283273"/>
                </a:lnTo>
                <a:lnTo>
                  <a:pt x="5401221" y="308229"/>
                </a:lnTo>
                <a:lnTo>
                  <a:pt x="5364467" y="334149"/>
                </a:lnTo>
                <a:lnTo>
                  <a:pt x="5328424" y="360997"/>
                </a:lnTo>
                <a:lnTo>
                  <a:pt x="5293144" y="388785"/>
                </a:lnTo>
                <a:lnTo>
                  <a:pt x="5258613" y="417461"/>
                </a:lnTo>
                <a:lnTo>
                  <a:pt x="5224869" y="447040"/>
                </a:lnTo>
                <a:lnTo>
                  <a:pt x="5191925" y="477481"/>
                </a:lnTo>
                <a:lnTo>
                  <a:pt x="5159794" y="508774"/>
                </a:lnTo>
                <a:lnTo>
                  <a:pt x="5128501" y="540905"/>
                </a:lnTo>
                <a:lnTo>
                  <a:pt x="5098046" y="573849"/>
                </a:lnTo>
                <a:lnTo>
                  <a:pt x="5068481" y="607593"/>
                </a:lnTo>
                <a:lnTo>
                  <a:pt x="5039792" y="642124"/>
                </a:lnTo>
                <a:lnTo>
                  <a:pt x="5012017" y="677418"/>
                </a:lnTo>
                <a:lnTo>
                  <a:pt x="4985156" y="713447"/>
                </a:lnTo>
                <a:lnTo>
                  <a:pt x="4959248" y="750214"/>
                </a:lnTo>
                <a:lnTo>
                  <a:pt x="4934293" y="787679"/>
                </a:lnTo>
                <a:lnTo>
                  <a:pt x="4910315" y="825842"/>
                </a:lnTo>
                <a:lnTo>
                  <a:pt x="4887328" y="864679"/>
                </a:lnTo>
                <a:lnTo>
                  <a:pt x="4865357" y="904176"/>
                </a:lnTo>
                <a:lnTo>
                  <a:pt x="4844427" y="944295"/>
                </a:lnTo>
                <a:lnTo>
                  <a:pt x="4824539" y="985050"/>
                </a:lnTo>
                <a:lnTo>
                  <a:pt x="4805718" y="1026401"/>
                </a:lnTo>
                <a:lnTo>
                  <a:pt x="4787976" y="1068336"/>
                </a:lnTo>
                <a:lnTo>
                  <a:pt x="4771352" y="1110830"/>
                </a:lnTo>
                <a:lnTo>
                  <a:pt x="4755832" y="1153883"/>
                </a:lnTo>
                <a:lnTo>
                  <a:pt x="4741456" y="1197470"/>
                </a:lnTo>
                <a:lnTo>
                  <a:pt x="4728235" y="1241552"/>
                </a:lnTo>
                <a:lnTo>
                  <a:pt x="4716196" y="1286141"/>
                </a:lnTo>
                <a:lnTo>
                  <a:pt x="4705337" y="1331214"/>
                </a:lnTo>
                <a:lnTo>
                  <a:pt x="4695698" y="1376730"/>
                </a:lnTo>
                <a:lnTo>
                  <a:pt x="4687278" y="1422692"/>
                </a:lnTo>
                <a:lnTo>
                  <a:pt x="4680115" y="1469085"/>
                </a:lnTo>
                <a:lnTo>
                  <a:pt x="4674209" y="1515872"/>
                </a:lnTo>
                <a:lnTo>
                  <a:pt x="4669587" y="1563052"/>
                </a:lnTo>
                <a:lnTo>
                  <a:pt x="4666259" y="1610614"/>
                </a:lnTo>
                <a:lnTo>
                  <a:pt x="4664240" y="1658505"/>
                </a:lnTo>
                <a:lnTo>
                  <a:pt x="4663567" y="1706740"/>
                </a:lnTo>
                <a:lnTo>
                  <a:pt x="4664240" y="1754974"/>
                </a:lnTo>
                <a:lnTo>
                  <a:pt x="4666259" y="1802879"/>
                </a:lnTo>
                <a:lnTo>
                  <a:pt x="4669587" y="1850428"/>
                </a:lnTo>
                <a:lnTo>
                  <a:pt x="4674209" y="1897608"/>
                </a:lnTo>
                <a:lnTo>
                  <a:pt x="4680115" y="1944408"/>
                </a:lnTo>
                <a:lnTo>
                  <a:pt x="4687278" y="1990788"/>
                </a:lnTo>
                <a:lnTo>
                  <a:pt x="4695698" y="2036762"/>
                </a:lnTo>
                <a:lnTo>
                  <a:pt x="4705337" y="2082279"/>
                </a:lnTo>
                <a:lnTo>
                  <a:pt x="4716196" y="2127351"/>
                </a:lnTo>
                <a:lnTo>
                  <a:pt x="4728235" y="2171928"/>
                </a:lnTo>
                <a:lnTo>
                  <a:pt x="4741456" y="2216023"/>
                </a:lnTo>
                <a:lnTo>
                  <a:pt x="4755832" y="2259609"/>
                </a:lnTo>
                <a:lnTo>
                  <a:pt x="4771352" y="2302649"/>
                </a:lnTo>
                <a:lnTo>
                  <a:pt x="4787976" y="2345156"/>
                </a:lnTo>
                <a:lnTo>
                  <a:pt x="4805718" y="2387092"/>
                </a:lnTo>
                <a:lnTo>
                  <a:pt x="4824539" y="2428443"/>
                </a:lnTo>
                <a:lnTo>
                  <a:pt x="4844427" y="2469197"/>
                </a:lnTo>
                <a:lnTo>
                  <a:pt x="4865357" y="2509316"/>
                </a:lnTo>
                <a:lnTo>
                  <a:pt x="4887328" y="2548813"/>
                </a:lnTo>
                <a:lnTo>
                  <a:pt x="4910315" y="2587650"/>
                </a:lnTo>
                <a:lnTo>
                  <a:pt x="4934293" y="2625814"/>
                </a:lnTo>
                <a:lnTo>
                  <a:pt x="4959248" y="2663279"/>
                </a:lnTo>
                <a:lnTo>
                  <a:pt x="4985156" y="2700045"/>
                </a:lnTo>
                <a:lnTo>
                  <a:pt x="5012017" y="2736075"/>
                </a:lnTo>
                <a:lnTo>
                  <a:pt x="5039792" y="2771368"/>
                </a:lnTo>
                <a:lnTo>
                  <a:pt x="5068481" y="2805887"/>
                </a:lnTo>
                <a:lnTo>
                  <a:pt x="5098046" y="2839631"/>
                </a:lnTo>
                <a:lnTo>
                  <a:pt x="5128501" y="2872587"/>
                </a:lnTo>
                <a:lnTo>
                  <a:pt x="5159794" y="2904718"/>
                </a:lnTo>
                <a:lnTo>
                  <a:pt x="5191925" y="2936011"/>
                </a:lnTo>
                <a:lnTo>
                  <a:pt x="5224869" y="2966453"/>
                </a:lnTo>
                <a:lnTo>
                  <a:pt x="5258613" y="2996031"/>
                </a:lnTo>
                <a:lnTo>
                  <a:pt x="5293144" y="3024708"/>
                </a:lnTo>
                <a:lnTo>
                  <a:pt x="5328424" y="3052495"/>
                </a:lnTo>
                <a:lnTo>
                  <a:pt x="5364467" y="3079343"/>
                </a:lnTo>
                <a:lnTo>
                  <a:pt x="5401221" y="3105264"/>
                </a:lnTo>
                <a:lnTo>
                  <a:pt x="5438699" y="3130219"/>
                </a:lnTo>
                <a:lnTo>
                  <a:pt x="5476862" y="3154197"/>
                </a:lnTo>
                <a:lnTo>
                  <a:pt x="5515699" y="3177171"/>
                </a:lnTo>
                <a:lnTo>
                  <a:pt x="5555183" y="3199142"/>
                </a:lnTo>
                <a:lnTo>
                  <a:pt x="5595315" y="3220085"/>
                </a:lnTo>
                <a:lnTo>
                  <a:pt x="5636057" y="3239973"/>
                </a:lnTo>
                <a:lnTo>
                  <a:pt x="5677408" y="3258794"/>
                </a:lnTo>
                <a:lnTo>
                  <a:pt x="5719343" y="3276523"/>
                </a:lnTo>
                <a:lnTo>
                  <a:pt x="5761850" y="3293160"/>
                </a:lnTo>
                <a:lnTo>
                  <a:pt x="5804903" y="3308667"/>
                </a:lnTo>
                <a:lnTo>
                  <a:pt x="5848477" y="3323044"/>
                </a:lnTo>
                <a:lnTo>
                  <a:pt x="5892571" y="3336264"/>
                </a:lnTo>
                <a:lnTo>
                  <a:pt x="5937161" y="3348317"/>
                </a:lnTo>
                <a:lnTo>
                  <a:pt x="5982220" y="3359162"/>
                </a:lnTo>
                <a:lnTo>
                  <a:pt x="6027750" y="3368802"/>
                </a:lnTo>
                <a:lnTo>
                  <a:pt x="6073711" y="3377222"/>
                </a:lnTo>
                <a:lnTo>
                  <a:pt x="6120104" y="3384397"/>
                </a:lnTo>
                <a:lnTo>
                  <a:pt x="6166891" y="3390303"/>
                </a:lnTo>
                <a:lnTo>
                  <a:pt x="6214072" y="3394926"/>
                </a:lnTo>
                <a:lnTo>
                  <a:pt x="6261620" y="3398253"/>
                </a:lnTo>
                <a:lnTo>
                  <a:pt x="6309525" y="3400260"/>
                </a:lnTo>
                <a:lnTo>
                  <a:pt x="6357760" y="3400933"/>
                </a:lnTo>
                <a:lnTo>
                  <a:pt x="6405994" y="3400260"/>
                </a:lnTo>
                <a:lnTo>
                  <a:pt x="6453899" y="3398253"/>
                </a:lnTo>
                <a:lnTo>
                  <a:pt x="6501447" y="3394926"/>
                </a:lnTo>
                <a:lnTo>
                  <a:pt x="6548628" y="3390303"/>
                </a:lnTo>
                <a:lnTo>
                  <a:pt x="6595415" y="3384397"/>
                </a:lnTo>
                <a:lnTo>
                  <a:pt x="6641808" y="3377222"/>
                </a:lnTo>
                <a:lnTo>
                  <a:pt x="6687769" y="3368802"/>
                </a:lnTo>
                <a:lnTo>
                  <a:pt x="6733299" y="3359162"/>
                </a:lnTo>
                <a:lnTo>
                  <a:pt x="6778358" y="3348317"/>
                </a:lnTo>
                <a:lnTo>
                  <a:pt x="6822948" y="3336264"/>
                </a:lnTo>
                <a:lnTo>
                  <a:pt x="6867042" y="3323044"/>
                </a:lnTo>
                <a:lnTo>
                  <a:pt x="6910616" y="3308667"/>
                </a:lnTo>
                <a:lnTo>
                  <a:pt x="6953669" y="3293160"/>
                </a:lnTo>
                <a:lnTo>
                  <a:pt x="6996176" y="3276523"/>
                </a:lnTo>
                <a:lnTo>
                  <a:pt x="7038111" y="3258794"/>
                </a:lnTo>
                <a:lnTo>
                  <a:pt x="7079462" y="3239973"/>
                </a:lnTo>
                <a:lnTo>
                  <a:pt x="7120204" y="3220085"/>
                </a:lnTo>
                <a:lnTo>
                  <a:pt x="7160336" y="3199142"/>
                </a:lnTo>
                <a:lnTo>
                  <a:pt x="7199820" y="3177171"/>
                </a:lnTo>
                <a:lnTo>
                  <a:pt x="7238657" y="3154197"/>
                </a:lnTo>
                <a:lnTo>
                  <a:pt x="7276820" y="3130219"/>
                </a:lnTo>
                <a:lnTo>
                  <a:pt x="7314298" y="3105264"/>
                </a:lnTo>
                <a:lnTo>
                  <a:pt x="7351052" y="3079343"/>
                </a:lnTo>
                <a:lnTo>
                  <a:pt x="7387095" y="3052495"/>
                </a:lnTo>
                <a:lnTo>
                  <a:pt x="7422375" y="3024708"/>
                </a:lnTo>
                <a:lnTo>
                  <a:pt x="7456906" y="2996031"/>
                </a:lnTo>
                <a:lnTo>
                  <a:pt x="7490650" y="2966453"/>
                </a:lnTo>
                <a:lnTo>
                  <a:pt x="7523594" y="2936011"/>
                </a:lnTo>
                <a:lnTo>
                  <a:pt x="7555725" y="2904718"/>
                </a:lnTo>
                <a:lnTo>
                  <a:pt x="7587018" y="2872587"/>
                </a:lnTo>
                <a:lnTo>
                  <a:pt x="7617473" y="2839631"/>
                </a:lnTo>
                <a:lnTo>
                  <a:pt x="7647038" y="2805887"/>
                </a:lnTo>
                <a:lnTo>
                  <a:pt x="7675727" y="2771368"/>
                </a:lnTo>
                <a:lnTo>
                  <a:pt x="7703502" y="2736075"/>
                </a:lnTo>
                <a:lnTo>
                  <a:pt x="7730363" y="2700045"/>
                </a:lnTo>
                <a:lnTo>
                  <a:pt x="7756271" y="2663279"/>
                </a:lnTo>
                <a:lnTo>
                  <a:pt x="7781226" y="2625814"/>
                </a:lnTo>
                <a:lnTo>
                  <a:pt x="7805204" y="2587650"/>
                </a:lnTo>
                <a:lnTo>
                  <a:pt x="7828191" y="2548813"/>
                </a:lnTo>
                <a:lnTo>
                  <a:pt x="7850162" y="2509316"/>
                </a:lnTo>
                <a:lnTo>
                  <a:pt x="7871092" y="2469197"/>
                </a:lnTo>
                <a:lnTo>
                  <a:pt x="7890980" y="2428443"/>
                </a:lnTo>
                <a:lnTo>
                  <a:pt x="7909801" y="2387092"/>
                </a:lnTo>
                <a:lnTo>
                  <a:pt x="7927543" y="2345156"/>
                </a:lnTo>
                <a:lnTo>
                  <a:pt x="7944167" y="2302649"/>
                </a:lnTo>
                <a:lnTo>
                  <a:pt x="7959687" y="2259609"/>
                </a:lnTo>
                <a:lnTo>
                  <a:pt x="7974063" y="2216023"/>
                </a:lnTo>
                <a:lnTo>
                  <a:pt x="7987284" y="2171928"/>
                </a:lnTo>
                <a:lnTo>
                  <a:pt x="7999323" y="2127351"/>
                </a:lnTo>
                <a:lnTo>
                  <a:pt x="8010182" y="2082279"/>
                </a:lnTo>
                <a:lnTo>
                  <a:pt x="8019821" y="2036762"/>
                </a:lnTo>
                <a:lnTo>
                  <a:pt x="8028241" y="1990788"/>
                </a:lnTo>
                <a:lnTo>
                  <a:pt x="8035404" y="1944408"/>
                </a:lnTo>
                <a:lnTo>
                  <a:pt x="8041310" y="1897608"/>
                </a:lnTo>
                <a:lnTo>
                  <a:pt x="8045945" y="1850428"/>
                </a:lnTo>
                <a:lnTo>
                  <a:pt x="8049260" y="1802879"/>
                </a:lnTo>
                <a:lnTo>
                  <a:pt x="8051279" y="1754974"/>
                </a:lnTo>
                <a:lnTo>
                  <a:pt x="8051952" y="1706740"/>
                </a:lnTo>
                <a:close/>
              </a:path>
              <a:path w="17386935" h="3401059">
                <a:moveTo>
                  <a:pt x="12721793" y="1706740"/>
                </a:moveTo>
                <a:lnTo>
                  <a:pt x="12721120" y="1658505"/>
                </a:lnTo>
                <a:lnTo>
                  <a:pt x="12719114" y="1610614"/>
                </a:lnTo>
                <a:lnTo>
                  <a:pt x="12715786" y="1563052"/>
                </a:lnTo>
                <a:lnTo>
                  <a:pt x="12711163" y="1515872"/>
                </a:lnTo>
                <a:lnTo>
                  <a:pt x="12705258" y="1469085"/>
                </a:lnTo>
                <a:lnTo>
                  <a:pt x="12698082" y="1422692"/>
                </a:lnTo>
                <a:lnTo>
                  <a:pt x="12689675" y="1376730"/>
                </a:lnTo>
                <a:lnTo>
                  <a:pt x="12680036" y="1331214"/>
                </a:lnTo>
                <a:lnTo>
                  <a:pt x="12669177" y="1286141"/>
                </a:lnTo>
                <a:lnTo>
                  <a:pt x="12657138" y="1241552"/>
                </a:lnTo>
                <a:lnTo>
                  <a:pt x="12643917" y="1197470"/>
                </a:lnTo>
                <a:lnTo>
                  <a:pt x="12629540" y="1153883"/>
                </a:lnTo>
                <a:lnTo>
                  <a:pt x="12614021" y="1110830"/>
                </a:lnTo>
                <a:lnTo>
                  <a:pt x="12597384" y="1068336"/>
                </a:lnTo>
                <a:lnTo>
                  <a:pt x="12579655" y="1026401"/>
                </a:lnTo>
                <a:lnTo>
                  <a:pt x="12560833" y="985050"/>
                </a:lnTo>
                <a:lnTo>
                  <a:pt x="12540945" y="944295"/>
                </a:lnTo>
                <a:lnTo>
                  <a:pt x="12520003" y="904176"/>
                </a:lnTo>
                <a:lnTo>
                  <a:pt x="12498032" y="864679"/>
                </a:lnTo>
                <a:lnTo>
                  <a:pt x="12475058" y="825842"/>
                </a:lnTo>
                <a:lnTo>
                  <a:pt x="12451080" y="787679"/>
                </a:lnTo>
                <a:lnTo>
                  <a:pt x="12426125" y="750214"/>
                </a:lnTo>
                <a:lnTo>
                  <a:pt x="12400217" y="713447"/>
                </a:lnTo>
                <a:lnTo>
                  <a:pt x="12373356" y="677418"/>
                </a:lnTo>
                <a:lnTo>
                  <a:pt x="12345581" y="642124"/>
                </a:lnTo>
                <a:lnTo>
                  <a:pt x="12316892" y="607593"/>
                </a:lnTo>
                <a:lnTo>
                  <a:pt x="12287314" y="573849"/>
                </a:lnTo>
                <a:lnTo>
                  <a:pt x="12256872" y="540905"/>
                </a:lnTo>
                <a:lnTo>
                  <a:pt x="12225579" y="508774"/>
                </a:lnTo>
                <a:lnTo>
                  <a:pt x="12193448" y="477481"/>
                </a:lnTo>
                <a:lnTo>
                  <a:pt x="12160504" y="447040"/>
                </a:lnTo>
                <a:lnTo>
                  <a:pt x="12126760" y="417461"/>
                </a:lnTo>
                <a:lnTo>
                  <a:pt x="12092229" y="388785"/>
                </a:lnTo>
                <a:lnTo>
                  <a:pt x="12056936" y="360997"/>
                </a:lnTo>
                <a:lnTo>
                  <a:pt x="12020906" y="334149"/>
                </a:lnTo>
                <a:lnTo>
                  <a:pt x="11984139" y="308229"/>
                </a:lnTo>
                <a:lnTo>
                  <a:pt x="11946674" y="283273"/>
                </a:lnTo>
                <a:lnTo>
                  <a:pt x="11908511" y="259295"/>
                </a:lnTo>
                <a:lnTo>
                  <a:pt x="11869674" y="236321"/>
                </a:lnTo>
                <a:lnTo>
                  <a:pt x="11830190" y="214350"/>
                </a:lnTo>
                <a:lnTo>
                  <a:pt x="11790058" y="193408"/>
                </a:lnTo>
                <a:lnTo>
                  <a:pt x="11749303" y="173520"/>
                </a:lnTo>
                <a:lnTo>
                  <a:pt x="11707952" y="154698"/>
                </a:lnTo>
                <a:lnTo>
                  <a:pt x="11666017" y="136969"/>
                </a:lnTo>
                <a:lnTo>
                  <a:pt x="11623523" y="120332"/>
                </a:lnTo>
                <a:lnTo>
                  <a:pt x="11580470" y="104813"/>
                </a:lnTo>
                <a:lnTo>
                  <a:pt x="11536896" y="90436"/>
                </a:lnTo>
                <a:lnTo>
                  <a:pt x="11492802" y="77228"/>
                </a:lnTo>
                <a:lnTo>
                  <a:pt x="11448212" y="65176"/>
                </a:lnTo>
                <a:lnTo>
                  <a:pt x="11403140" y="54330"/>
                </a:lnTo>
                <a:lnTo>
                  <a:pt x="11357623" y="44678"/>
                </a:lnTo>
                <a:lnTo>
                  <a:pt x="11311661" y="36271"/>
                </a:lnTo>
                <a:lnTo>
                  <a:pt x="11265268" y="29095"/>
                </a:lnTo>
                <a:lnTo>
                  <a:pt x="11218482" y="23190"/>
                </a:lnTo>
                <a:lnTo>
                  <a:pt x="11171301" y="18567"/>
                </a:lnTo>
                <a:lnTo>
                  <a:pt x="11123752" y="15240"/>
                </a:lnTo>
                <a:lnTo>
                  <a:pt x="11075848" y="13233"/>
                </a:lnTo>
                <a:lnTo>
                  <a:pt x="11027613" y="12560"/>
                </a:lnTo>
                <a:lnTo>
                  <a:pt x="10979379" y="13233"/>
                </a:lnTo>
                <a:lnTo>
                  <a:pt x="10931474" y="15240"/>
                </a:lnTo>
                <a:lnTo>
                  <a:pt x="10883925" y="18567"/>
                </a:lnTo>
                <a:lnTo>
                  <a:pt x="10836745" y="23190"/>
                </a:lnTo>
                <a:lnTo>
                  <a:pt x="10789945" y="29095"/>
                </a:lnTo>
                <a:lnTo>
                  <a:pt x="10743565" y="36271"/>
                </a:lnTo>
                <a:lnTo>
                  <a:pt x="10697591" y="44678"/>
                </a:lnTo>
                <a:lnTo>
                  <a:pt x="10652074" y="54330"/>
                </a:lnTo>
                <a:lnTo>
                  <a:pt x="10607015" y="65176"/>
                </a:lnTo>
                <a:lnTo>
                  <a:pt x="10562425" y="77228"/>
                </a:lnTo>
                <a:lnTo>
                  <a:pt x="10518330" y="90436"/>
                </a:lnTo>
                <a:lnTo>
                  <a:pt x="10474744" y="104813"/>
                </a:lnTo>
                <a:lnTo>
                  <a:pt x="10431704" y="120332"/>
                </a:lnTo>
                <a:lnTo>
                  <a:pt x="10389197" y="136969"/>
                </a:lnTo>
                <a:lnTo>
                  <a:pt x="10347261" y="154698"/>
                </a:lnTo>
                <a:lnTo>
                  <a:pt x="10305910" y="173520"/>
                </a:lnTo>
                <a:lnTo>
                  <a:pt x="10265169" y="193408"/>
                </a:lnTo>
                <a:lnTo>
                  <a:pt x="10225037" y="214350"/>
                </a:lnTo>
                <a:lnTo>
                  <a:pt x="10185540" y="236321"/>
                </a:lnTo>
                <a:lnTo>
                  <a:pt x="10146703" y="259295"/>
                </a:lnTo>
                <a:lnTo>
                  <a:pt x="10108540" y="283273"/>
                </a:lnTo>
                <a:lnTo>
                  <a:pt x="10071075" y="308229"/>
                </a:lnTo>
                <a:lnTo>
                  <a:pt x="10034308" y="334149"/>
                </a:lnTo>
                <a:lnTo>
                  <a:pt x="9998278" y="360997"/>
                </a:lnTo>
                <a:lnTo>
                  <a:pt x="9962985" y="388785"/>
                </a:lnTo>
                <a:lnTo>
                  <a:pt x="9928466" y="417461"/>
                </a:lnTo>
                <a:lnTo>
                  <a:pt x="9894722" y="447040"/>
                </a:lnTo>
                <a:lnTo>
                  <a:pt x="9861766" y="477481"/>
                </a:lnTo>
                <a:lnTo>
                  <a:pt x="9829648" y="508774"/>
                </a:lnTo>
                <a:lnTo>
                  <a:pt x="9798342" y="540905"/>
                </a:lnTo>
                <a:lnTo>
                  <a:pt x="9767900" y="573849"/>
                </a:lnTo>
                <a:lnTo>
                  <a:pt x="9738335" y="607593"/>
                </a:lnTo>
                <a:lnTo>
                  <a:pt x="9709645" y="642124"/>
                </a:lnTo>
                <a:lnTo>
                  <a:pt x="9681858" y="677418"/>
                </a:lnTo>
                <a:lnTo>
                  <a:pt x="9655010" y="713447"/>
                </a:lnTo>
                <a:lnTo>
                  <a:pt x="9629089" y="750214"/>
                </a:lnTo>
                <a:lnTo>
                  <a:pt x="9604146" y="787679"/>
                </a:lnTo>
                <a:lnTo>
                  <a:pt x="9580169" y="825842"/>
                </a:lnTo>
                <a:lnTo>
                  <a:pt x="9557182" y="864679"/>
                </a:lnTo>
                <a:lnTo>
                  <a:pt x="9535211" y="904176"/>
                </a:lnTo>
                <a:lnTo>
                  <a:pt x="9514281" y="944295"/>
                </a:lnTo>
                <a:lnTo>
                  <a:pt x="9494393" y="985050"/>
                </a:lnTo>
                <a:lnTo>
                  <a:pt x="9475572" y="1026401"/>
                </a:lnTo>
                <a:lnTo>
                  <a:pt x="9457830" y="1068336"/>
                </a:lnTo>
                <a:lnTo>
                  <a:pt x="9441193" y="1110830"/>
                </a:lnTo>
                <a:lnTo>
                  <a:pt x="9425686" y="1153883"/>
                </a:lnTo>
                <a:lnTo>
                  <a:pt x="9411310" y="1197470"/>
                </a:lnTo>
                <a:lnTo>
                  <a:pt x="9398089" y="1241552"/>
                </a:lnTo>
                <a:lnTo>
                  <a:pt x="9386037" y="1286141"/>
                </a:lnTo>
                <a:lnTo>
                  <a:pt x="9375191" y="1331214"/>
                </a:lnTo>
                <a:lnTo>
                  <a:pt x="9365551" y="1376730"/>
                </a:lnTo>
                <a:lnTo>
                  <a:pt x="9357131" y="1422692"/>
                </a:lnTo>
                <a:lnTo>
                  <a:pt x="9349956" y="1469085"/>
                </a:lnTo>
                <a:lnTo>
                  <a:pt x="9344050" y="1515872"/>
                </a:lnTo>
                <a:lnTo>
                  <a:pt x="9339428" y="1563052"/>
                </a:lnTo>
                <a:lnTo>
                  <a:pt x="9336100" y="1610614"/>
                </a:lnTo>
                <a:lnTo>
                  <a:pt x="9334094" y="1658505"/>
                </a:lnTo>
                <a:lnTo>
                  <a:pt x="9333420" y="1706740"/>
                </a:lnTo>
                <a:lnTo>
                  <a:pt x="9334094" y="1754974"/>
                </a:lnTo>
                <a:lnTo>
                  <a:pt x="9336100" y="1802879"/>
                </a:lnTo>
                <a:lnTo>
                  <a:pt x="9339428" y="1850428"/>
                </a:lnTo>
                <a:lnTo>
                  <a:pt x="9344050" y="1897608"/>
                </a:lnTo>
                <a:lnTo>
                  <a:pt x="9349956" y="1944408"/>
                </a:lnTo>
                <a:lnTo>
                  <a:pt x="9357131" y="1990788"/>
                </a:lnTo>
                <a:lnTo>
                  <a:pt x="9365551" y="2036762"/>
                </a:lnTo>
                <a:lnTo>
                  <a:pt x="9375191" y="2082279"/>
                </a:lnTo>
                <a:lnTo>
                  <a:pt x="9386037" y="2127351"/>
                </a:lnTo>
                <a:lnTo>
                  <a:pt x="9398089" y="2171928"/>
                </a:lnTo>
                <a:lnTo>
                  <a:pt x="9411310" y="2216023"/>
                </a:lnTo>
                <a:lnTo>
                  <a:pt x="9425686" y="2259609"/>
                </a:lnTo>
                <a:lnTo>
                  <a:pt x="9441193" y="2302649"/>
                </a:lnTo>
                <a:lnTo>
                  <a:pt x="9457830" y="2345156"/>
                </a:lnTo>
                <a:lnTo>
                  <a:pt x="9475572" y="2387092"/>
                </a:lnTo>
                <a:lnTo>
                  <a:pt x="9494393" y="2428443"/>
                </a:lnTo>
                <a:lnTo>
                  <a:pt x="9514281" y="2469197"/>
                </a:lnTo>
                <a:lnTo>
                  <a:pt x="9535211" y="2509316"/>
                </a:lnTo>
                <a:lnTo>
                  <a:pt x="9557182" y="2548813"/>
                </a:lnTo>
                <a:lnTo>
                  <a:pt x="9580169" y="2587650"/>
                </a:lnTo>
                <a:lnTo>
                  <a:pt x="9604146" y="2625814"/>
                </a:lnTo>
                <a:lnTo>
                  <a:pt x="9629089" y="2663279"/>
                </a:lnTo>
                <a:lnTo>
                  <a:pt x="9655010" y="2700045"/>
                </a:lnTo>
                <a:lnTo>
                  <a:pt x="9681858" y="2736075"/>
                </a:lnTo>
                <a:lnTo>
                  <a:pt x="9709645" y="2771368"/>
                </a:lnTo>
                <a:lnTo>
                  <a:pt x="9738335" y="2805887"/>
                </a:lnTo>
                <a:lnTo>
                  <a:pt x="9767900" y="2839631"/>
                </a:lnTo>
                <a:lnTo>
                  <a:pt x="9798342" y="2872587"/>
                </a:lnTo>
                <a:lnTo>
                  <a:pt x="9829648" y="2904718"/>
                </a:lnTo>
                <a:lnTo>
                  <a:pt x="9861766" y="2936011"/>
                </a:lnTo>
                <a:lnTo>
                  <a:pt x="9894722" y="2966453"/>
                </a:lnTo>
                <a:lnTo>
                  <a:pt x="9928466" y="2996031"/>
                </a:lnTo>
                <a:lnTo>
                  <a:pt x="9962985" y="3024708"/>
                </a:lnTo>
                <a:lnTo>
                  <a:pt x="9998278" y="3052495"/>
                </a:lnTo>
                <a:lnTo>
                  <a:pt x="10034308" y="3079343"/>
                </a:lnTo>
                <a:lnTo>
                  <a:pt x="10071075" y="3105264"/>
                </a:lnTo>
                <a:lnTo>
                  <a:pt x="10108540" y="3130219"/>
                </a:lnTo>
                <a:lnTo>
                  <a:pt x="10146703" y="3154197"/>
                </a:lnTo>
                <a:lnTo>
                  <a:pt x="10185540" y="3177171"/>
                </a:lnTo>
                <a:lnTo>
                  <a:pt x="10225037" y="3199142"/>
                </a:lnTo>
                <a:lnTo>
                  <a:pt x="10265169" y="3220085"/>
                </a:lnTo>
                <a:lnTo>
                  <a:pt x="10305910" y="3239973"/>
                </a:lnTo>
                <a:lnTo>
                  <a:pt x="10347261" y="3258794"/>
                </a:lnTo>
                <a:lnTo>
                  <a:pt x="10389197" y="3276523"/>
                </a:lnTo>
                <a:lnTo>
                  <a:pt x="10431704" y="3293160"/>
                </a:lnTo>
                <a:lnTo>
                  <a:pt x="10474744" y="3308667"/>
                </a:lnTo>
                <a:lnTo>
                  <a:pt x="10518330" y="3323044"/>
                </a:lnTo>
                <a:lnTo>
                  <a:pt x="10562425" y="3336264"/>
                </a:lnTo>
                <a:lnTo>
                  <a:pt x="10607015" y="3348317"/>
                </a:lnTo>
                <a:lnTo>
                  <a:pt x="10652074" y="3359162"/>
                </a:lnTo>
                <a:lnTo>
                  <a:pt x="10697591" y="3368802"/>
                </a:lnTo>
                <a:lnTo>
                  <a:pt x="10743565" y="3377222"/>
                </a:lnTo>
                <a:lnTo>
                  <a:pt x="10789945" y="3384397"/>
                </a:lnTo>
                <a:lnTo>
                  <a:pt x="10836745" y="3390303"/>
                </a:lnTo>
                <a:lnTo>
                  <a:pt x="10883925" y="3394926"/>
                </a:lnTo>
                <a:lnTo>
                  <a:pt x="10931474" y="3398253"/>
                </a:lnTo>
                <a:lnTo>
                  <a:pt x="10979379" y="3400260"/>
                </a:lnTo>
                <a:lnTo>
                  <a:pt x="11027613" y="3400933"/>
                </a:lnTo>
                <a:lnTo>
                  <a:pt x="11075848" y="3400260"/>
                </a:lnTo>
                <a:lnTo>
                  <a:pt x="11123752" y="3398253"/>
                </a:lnTo>
                <a:lnTo>
                  <a:pt x="11171301" y="3394926"/>
                </a:lnTo>
                <a:lnTo>
                  <a:pt x="11218482" y="3390303"/>
                </a:lnTo>
                <a:lnTo>
                  <a:pt x="11265268" y="3384397"/>
                </a:lnTo>
                <a:lnTo>
                  <a:pt x="11311661" y="3377222"/>
                </a:lnTo>
                <a:lnTo>
                  <a:pt x="11357623" y="3368802"/>
                </a:lnTo>
                <a:lnTo>
                  <a:pt x="11403140" y="3359162"/>
                </a:lnTo>
                <a:lnTo>
                  <a:pt x="11448212" y="3348317"/>
                </a:lnTo>
                <a:lnTo>
                  <a:pt x="11492802" y="3336264"/>
                </a:lnTo>
                <a:lnTo>
                  <a:pt x="11536896" y="3323044"/>
                </a:lnTo>
                <a:lnTo>
                  <a:pt x="11580470" y="3308667"/>
                </a:lnTo>
                <a:lnTo>
                  <a:pt x="11623523" y="3293160"/>
                </a:lnTo>
                <a:lnTo>
                  <a:pt x="11666017" y="3276523"/>
                </a:lnTo>
                <a:lnTo>
                  <a:pt x="11707952" y="3258794"/>
                </a:lnTo>
                <a:lnTo>
                  <a:pt x="11749303" y="3239973"/>
                </a:lnTo>
                <a:lnTo>
                  <a:pt x="11790058" y="3220085"/>
                </a:lnTo>
                <a:lnTo>
                  <a:pt x="11830190" y="3199142"/>
                </a:lnTo>
                <a:lnTo>
                  <a:pt x="11869674" y="3177171"/>
                </a:lnTo>
                <a:lnTo>
                  <a:pt x="11908511" y="3154197"/>
                </a:lnTo>
                <a:lnTo>
                  <a:pt x="11946674" y="3130219"/>
                </a:lnTo>
                <a:lnTo>
                  <a:pt x="11984139" y="3105264"/>
                </a:lnTo>
                <a:lnTo>
                  <a:pt x="12020906" y="3079343"/>
                </a:lnTo>
                <a:lnTo>
                  <a:pt x="12056936" y="3052495"/>
                </a:lnTo>
                <a:lnTo>
                  <a:pt x="12092229" y="3024708"/>
                </a:lnTo>
                <a:lnTo>
                  <a:pt x="12126760" y="2996031"/>
                </a:lnTo>
                <a:lnTo>
                  <a:pt x="12160504" y="2966453"/>
                </a:lnTo>
                <a:lnTo>
                  <a:pt x="12193448" y="2936011"/>
                </a:lnTo>
                <a:lnTo>
                  <a:pt x="12225579" y="2904718"/>
                </a:lnTo>
                <a:lnTo>
                  <a:pt x="12256872" y="2872587"/>
                </a:lnTo>
                <a:lnTo>
                  <a:pt x="12287314" y="2839631"/>
                </a:lnTo>
                <a:lnTo>
                  <a:pt x="12316892" y="2805887"/>
                </a:lnTo>
                <a:lnTo>
                  <a:pt x="12345581" y="2771368"/>
                </a:lnTo>
                <a:lnTo>
                  <a:pt x="12373356" y="2736075"/>
                </a:lnTo>
                <a:lnTo>
                  <a:pt x="12400217" y="2700045"/>
                </a:lnTo>
                <a:lnTo>
                  <a:pt x="12426125" y="2663279"/>
                </a:lnTo>
                <a:lnTo>
                  <a:pt x="12451080" y="2625814"/>
                </a:lnTo>
                <a:lnTo>
                  <a:pt x="12475058" y="2587650"/>
                </a:lnTo>
                <a:lnTo>
                  <a:pt x="12498032" y="2548813"/>
                </a:lnTo>
                <a:lnTo>
                  <a:pt x="12520003" y="2509316"/>
                </a:lnTo>
                <a:lnTo>
                  <a:pt x="12540945" y="2469197"/>
                </a:lnTo>
                <a:lnTo>
                  <a:pt x="12560833" y="2428443"/>
                </a:lnTo>
                <a:lnTo>
                  <a:pt x="12579655" y="2387092"/>
                </a:lnTo>
                <a:lnTo>
                  <a:pt x="12597384" y="2345156"/>
                </a:lnTo>
                <a:lnTo>
                  <a:pt x="12614021" y="2302649"/>
                </a:lnTo>
                <a:lnTo>
                  <a:pt x="12629540" y="2259609"/>
                </a:lnTo>
                <a:lnTo>
                  <a:pt x="12643917" y="2216023"/>
                </a:lnTo>
                <a:lnTo>
                  <a:pt x="12657138" y="2171928"/>
                </a:lnTo>
                <a:lnTo>
                  <a:pt x="12669177" y="2127351"/>
                </a:lnTo>
                <a:lnTo>
                  <a:pt x="12680036" y="2082279"/>
                </a:lnTo>
                <a:lnTo>
                  <a:pt x="12689675" y="2036762"/>
                </a:lnTo>
                <a:lnTo>
                  <a:pt x="12698082" y="1990788"/>
                </a:lnTo>
                <a:lnTo>
                  <a:pt x="12705258" y="1944408"/>
                </a:lnTo>
                <a:lnTo>
                  <a:pt x="12711163" y="1897608"/>
                </a:lnTo>
                <a:lnTo>
                  <a:pt x="12715786" y="1850428"/>
                </a:lnTo>
                <a:lnTo>
                  <a:pt x="12719114" y="1802879"/>
                </a:lnTo>
                <a:lnTo>
                  <a:pt x="12721120" y="1754974"/>
                </a:lnTo>
                <a:lnTo>
                  <a:pt x="12721793" y="1706740"/>
                </a:lnTo>
                <a:close/>
              </a:path>
              <a:path w="17386935" h="3401059">
                <a:moveTo>
                  <a:pt x="17386618" y="1706740"/>
                </a:moveTo>
                <a:lnTo>
                  <a:pt x="17385945" y="1658505"/>
                </a:lnTo>
                <a:lnTo>
                  <a:pt x="17383938" y="1610614"/>
                </a:lnTo>
                <a:lnTo>
                  <a:pt x="17380611" y="1563052"/>
                </a:lnTo>
                <a:lnTo>
                  <a:pt x="17375988" y="1515872"/>
                </a:lnTo>
                <a:lnTo>
                  <a:pt x="17370082" y="1469085"/>
                </a:lnTo>
                <a:lnTo>
                  <a:pt x="17362907" y="1422692"/>
                </a:lnTo>
                <a:lnTo>
                  <a:pt x="17354500" y="1376730"/>
                </a:lnTo>
                <a:lnTo>
                  <a:pt x="17344860" y="1331214"/>
                </a:lnTo>
                <a:lnTo>
                  <a:pt x="17334002" y="1286141"/>
                </a:lnTo>
                <a:lnTo>
                  <a:pt x="17321962" y="1241552"/>
                </a:lnTo>
                <a:lnTo>
                  <a:pt x="17308741" y="1197470"/>
                </a:lnTo>
                <a:lnTo>
                  <a:pt x="17294365" y="1153883"/>
                </a:lnTo>
                <a:lnTo>
                  <a:pt x="17278846" y="1110830"/>
                </a:lnTo>
                <a:lnTo>
                  <a:pt x="17262209" y="1068336"/>
                </a:lnTo>
                <a:lnTo>
                  <a:pt x="17244479" y="1026401"/>
                </a:lnTo>
                <a:lnTo>
                  <a:pt x="17225658" y="985050"/>
                </a:lnTo>
                <a:lnTo>
                  <a:pt x="17205770" y="944295"/>
                </a:lnTo>
                <a:lnTo>
                  <a:pt x="17184828" y="904176"/>
                </a:lnTo>
                <a:lnTo>
                  <a:pt x="17162857" y="864679"/>
                </a:lnTo>
                <a:lnTo>
                  <a:pt x="17139882" y="825842"/>
                </a:lnTo>
                <a:lnTo>
                  <a:pt x="17115905" y="787679"/>
                </a:lnTo>
                <a:lnTo>
                  <a:pt x="17090949" y="750214"/>
                </a:lnTo>
                <a:lnTo>
                  <a:pt x="17065041" y="713447"/>
                </a:lnTo>
                <a:lnTo>
                  <a:pt x="17038181" y="677418"/>
                </a:lnTo>
                <a:lnTo>
                  <a:pt x="17010406" y="642124"/>
                </a:lnTo>
                <a:lnTo>
                  <a:pt x="16981716" y="607593"/>
                </a:lnTo>
                <a:lnTo>
                  <a:pt x="16952138" y="573849"/>
                </a:lnTo>
                <a:lnTo>
                  <a:pt x="16921696" y="540905"/>
                </a:lnTo>
                <a:lnTo>
                  <a:pt x="16890403" y="508774"/>
                </a:lnTo>
                <a:lnTo>
                  <a:pt x="16858272" y="477481"/>
                </a:lnTo>
                <a:lnTo>
                  <a:pt x="16825329" y="447040"/>
                </a:lnTo>
                <a:lnTo>
                  <a:pt x="16791585" y="417461"/>
                </a:lnTo>
                <a:lnTo>
                  <a:pt x="16757053" y="388785"/>
                </a:lnTo>
                <a:lnTo>
                  <a:pt x="16721760" y="360997"/>
                </a:lnTo>
                <a:lnTo>
                  <a:pt x="16685730" y="334149"/>
                </a:lnTo>
                <a:lnTo>
                  <a:pt x="16648964" y="308229"/>
                </a:lnTo>
                <a:lnTo>
                  <a:pt x="16611499" y="283273"/>
                </a:lnTo>
                <a:lnTo>
                  <a:pt x="16573335" y="259295"/>
                </a:lnTo>
                <a:lnTo>
                  <a:pt x="16534499" y="236321"/>
                </a:lnTo>
                <a:lnTo>
                  <a:pt x="16495014" y="214350"/>
                </a:lnTo>
                <a:lnTo>
                  <a:pt x="16454882" y="193408"/>
                </a:lnTo>
                <a:lnTo>
                  <a:pt x="16414128" y="173520"/>
                </a:lnTo>
                <a:lnTo>
                  <a:pt x="16372777" y="154698"/>
                </a:lnTo>
                <a:lnTo>
                  <a:pt x="16330841" y="136969"/>
                </a:lnTo>
                <a:lnTo>
                  <a:pt x="16288347" y="120332"/>
                </a:lnTo>
                <a:lnTo>
                  <a:pt x="16245294" y="104813"/>
                </a:lnTo>
                <a:lnTo>
                  <a:pt x="16201720" y="90436"/>
                </a:lnTo>
                <a:lnTo>
                  <a:pt x="16157626" y="77228"/>
                </a:lnTo>
                <a:lnTo>
                  <a:pt x="16113036" y="65176"/>
                </a:lnTo>
                <a:lnTo>
                  <a:pt x="16067964" y="54330"/>
                </a:lnTo>
                <a:lnTo>
                  <a:pt x="16022447" y="44678"/>
                </a:lnTo>
                <a:lnTo>
                  <a:pt x="15976486" y="36271"/>
                </a:lnTo>
                <a:lnTo>
                  <a:pt x="15930093" y="29095"/>
                </a:lnTo>
                <a:lnTo>
                  <a:pt x="15883306" y="23190"/>
                </a:lnTo>
                <a:lnTo>
                  <a:pt x="15836126" y="18567"/>
                </a:lnTo>
                <a:lnTo>
                  <a:pt x="15788577" y="15240"/>
                </a:lnTo>
                <a:lnTo>
                  <a:pt x="15740672" y="13233"/>
                </a:lnTo>
                <a:lnTo>
                  <a:pt x="15692438" y="12560"/>
                </a:lnTo>
                <a:lnTo>
                  <a:pt x="15644203" y="13233"/>
                </a:lnTo>
                <a:lnTo>
                  <a:pt x="15596299" y="15240"/>
                </a:lnTo>
                <a:lnTo>
                  <a:pt x="15548750" y="18567"/>
                </a:lnTo>
                <a:lnTo>
                  <a:pt x="15501569" y="23190"/>
                </a:lnTo>
                <a:lnTo>
                  <a:pt x="15454770" y="29095"/>
                </a:lnTo>
                <a:lnTo>
                  <a:pt x="15408390" y="36271"/>
                </a:lnTo>
                <a:lnTo>
                  <a:pt x="15362416" y="44678"/>
                </a:lnTo>
                <a:lnTo>
                  <a:pt x="15316899" y="54330"/>
                </a:lnTo>
                <a:lnTo>
                  <a:pt x="15271839" y="65176"/>
                </a:lnTo>
                <a:lnTo>
                  <a:pt x="15227249" y="77228"/>
                </a:lnTo>
                <a:lnTo>
                  <a:pt x="15183155" y="90436"/>
                </a:lnTo>
                <a:lnTo>
                  <a:pt x="15139569" y="104813"/>
                </a:lnTo>
                <a:lnTo>
                  <a:pt x="15096528" y="120332"/>
                </a:lnTo>
                <a:lnTo>
                  <a:pt x="15054021" y="136969"/>
                </a:lnTo>
                <a:lnTo>
                  <a:pt x="15012086" y="154698"/>
                </a:lnTo>
                <a:lnTo>
                  <a:pt x="14970735" y="173520"/>
                </a:lnTo>
                <a:lnTo>
                  <a:pt x="14929993" y="193408"/>
                </a:lnTo>
                <a:lnTo>
                  <a:pt x="14889861" y="214350"/>
                </a:lnTo>
                <a:lnTo>
                  <a:pt x="14850364" y="236321"/>
                </a:lnTo>
                <a:lnTo>
                  <a:pt x="14811528" y="259295"/>
                </a:lnTo>
                <a:lnTo>
                  <a:pt x="14773364" y="283273"/>
                </a:lnTo>
                <a:lnTo>
                  <a:pt x="14735899" y="308229"/>
                </a:lnTo>
                <a:lnTo>
                  <a:pt x="14699133" y="334149"/>
                </a:lnTo>
                <a:lnTo>
                  <a:pt x="14663103" y="360997"/>
                </a:lnTo>
                <a:lnTo>
                  <a:pt x="14627809" y="388785"/>
                </a:lnTo>
                <a:lnTo>
                  <a:pt x="14593291" y="417461"/>
                </a:lnTo>
                <a:lnTo>
                  <a:pt x="14559547" y="447040"/>
                </a:lnTo>
                <a:lnTo>
                  <a:pt x="14526590" y="477481"/>
                </a:lnTo>
                <a:lnTo>
                  <a:pt x="14494472" y="508774"/>
                </a:lnTo>
                <a:lnTo>
                  <a:pt x="14463167" y="540905"/>
                </a:lnTo>
                <a:lnTo>
                  <a:pt x="14432725" y="573849"/>
                </a:lnTo>
                <a:lnTo>
                  <a:pt x="14403159" y="607593"/>
                </a:lnTo>
                <a:lnTo>
                  <a:pt x="14374470" y="642124"/>
                </a:lnTo>
                <a:lnTo>
                  <a:pt x="14346695" y="677418"/>
                </a:lnTo>
                <a:lnTo>
                  <a:pt x="14319834" y="713447"/>
                </a:lnTo>
                <a:lnTo>
                  <a:pt x="14293914" y="750214"/>
                </a:lnTo>
                <a:lnTo>
                  <a:pt x="14268971" y="787679"/>
                </a:lnTo>
                <a:lnTo>
                  <a:pt x="14244993" y="825842"/>
                </a:lnTo>
                <a:lnTo>
                  <a:pt x="14222006" y="864679"/>
                </a:lnTo>
                <a:lnTo>
                  <a:pt x="14200035" y="904176"/>
                </a:lnTo>
                <a:lnTo>
                  <a:pt x="14179106" y="944295"/>
                </a:lnTo>
                <a:lnTo>
                  <a:pt x="14159217" y="985050"/>
                </a:lnTo>
                <a:lnTo>
                  <a:pt x="14140396" y="1026401"/>
                </a:lnTo>
                <a:lnTo>
                  <a:pt x="14122654" y="1068336"/>
                </a:lnTo>
                <a:lnTo>
                  <a:pt x="14106017" y="1110830"/>
                </a:lnTo>
                <a:lnTo>
                  <a:pt x="14090510" y="1153883"/>
                </a:lnTo>
                <a:lnTo>
                  <a:pt x="14076134" y="1197470"/>
                </a:lnTo>
                <a:lnTo>
                  <a:pt x="14062913" y="1241552"/>
                </a:lnTo>
                <a:lnTo>
                  <a:pt x="14050861" y="1286141"/>
                </a:lnTo>
                <a:lnTo>
                  <a:pt x="14040015" y="1331214"/>
                </a:lnTo>
                <a:lnTo>
                  <a:pt x="14030376" y="1376730"/>
                </a:lnTo>
                <a:lnTo>
                  <a:pt x="14021956" y="1422692"/>
                </a:lnTo>
                <a:lnTo>
                  <a:pt x="14014780" y="1469085"/>
                </a:lnTo>
                <a:lnTo>
                  <a:pt x="14008875" y="1515872"/>
                </a:lnTo>
                <a:lnTo>
                  <a:pt x="14004252" y="1563052"/>
                </a:lnTo>
                <a:lnTo>
                  <a:pt x="14000925" y="1610614"/>
                </a:lnTo>
                <a:lnTo>
                  <a:pt x="13998918" y="1658505"/>
                </a:lnTo>
                <a:lnTo>
                  <a:pt x="13998245" y="1706740"/>
                </a:lnTo>
                <a:lnTo>
                  <a:pt x="13998918" y="1754974"/>
                </a:lnTo>
                <a:lnTo>
                  <a:pt x="14000925" y="1802879"/>
                </a:lnTo>
                <a:lnTo>
                  <a:pt x="14004252" y="1850428"/>
                </a:lnTo>
                <a:lnTo>
                  <a:pt x="14008875" y="1897608"/>
                </a:lnTo>
                <a:lnTo>
                  <a:pt x="14014780" y="1944408"/>
                </a:lnTo>
                <a:lnTo>
                  <a:pt x="14021956" y="1990788"/>
                </a:lnTo>
                <a:lnTo>
                  <a:pt x="14030376" y="2036762"/>
                </a:lnTo>
                <a:lnTo>
                  <a:pt x="14040015" y="2082279"/>
                </a:lnTo>
                <a:lnTo>
                  <a:pt x="14050861" y="2127351"/>
                </a:lnTo>
                <a:lnTo>
                  <a:pt x="14062913" y="2171928"/>
                </a:lnTo>
                <a:lnTo>
                  <a:pt x="14076134" y="2216023"/>
                </a:lnTo>
                <a:lnTo>
                  <a:pt x="14090510" y="2259609"/>
                </a:lnTo>
                <a:lnTo>
                  <a:pt x="14106017" y="2302649"/>
                </a:lnTo>
                <a:lnTo>
                  <a:pt x="14122654" y="2345156"/>
                </a:lnTo>
                <a:lnTo>
                  <a:pt x="14140396" y="2387092"/>
                </a:lnTo>
                <a:lnTo>
                  <a:pt x="14159217" y="2428443"/>
                </a:lnTo>
                <a:lnTo>
                  <a:pt x="14179106" y="2469197"/>
                </a:lnTo>
                <a:lnTo>
                  <a:pt x="14200035" y="2509316"/>
                </a:lnTo>
                <a:lnTo>
                  <a:pt x="14222006" y="2548813"/>
                </a:lnTo>
                <a:lnTo>
                  <a:pt x="14244993" y="2587650"/>
                </a:lnTo>
                <a:lnTo>
                  <a:pt x="14268971" y="2625814"/>
                </a:lnTo>
                <a:lnTo>
                  <a:pt x="14293914" y="2663279"/>
                </a:lnTo>
                <a:lnTo>
                  <a:pt x="14319834" y="2700045"/>
                </a:lnTo>
                <a:lnTo>
                  <a:pt x="14346695" y="2736075"/>
                </a:lnTo>
                <a:lnTo>
                  <a:pt x="14374470" y="2771368"/>
                </a:lnTo>
                <a:lnTo>
                  <a:pt x="14403159" y="2805887"/>
                </a:lnTo>
                <a:lnTo>
                  <a:pt x="14432725" y="2839631"/>
                </a:lnTo>
                <a:lnTo>
                  <a:pt x="14463167" y="2872587"/>
                </a:lnTo>
                <a:lnTo>
                  <a:pt x="14494472" y="2904718"/>
                </a:lnTo>
                <a:lnTo>
                  <a:pt x="14526590" y="2936011"/>
                </a:lnTo>
                <a:lnTo>
                  <a:pt x="14559547" y="2966453"/>
                </a:lnTo>
                <a:lnTo>
                  <a:pt x="14593291" y="2996031"/>
                </a:lnTo>
                <a:lnTo>
                  <a:pt x="14627809" y="3024708"/>
                </a:lnTo>
                <a:lnTo>
                  <a:pt x="14663103" y="3052495"/>
                </a:lnTo>
                <a:lnTo>
                  <a:pt x="14699133" y="3079343"/>
                </a:lnTo>
                <a:lnTo>
                  <a:pt x="14735899" y="3105264"/>
                </a:lnTo>
                <a:lnTo>
                  <a:pt x="14773364" y="3130219"/>
                </a:lnTo>
                <a:lnTo>
                  <a:pt x="14811528" y="3154197"/>
                </a:lnTo>
                <a:lnTo>
                  <a:pt x="14850364" y="3177171"/>
                </a:lnTo>
                <a:lnTo>
                  <a:pt x="14889861" y="3199142"/>
                </a:lnTo>
                <a:lnTo>
                  <a:pt x="14929993" y="3220085"/>
                </a:lnTo>
                <a:lnTo>
                  <a:pt x="14970735" y="3239973"/>
                </a:lnTo>
                <a:lnTo>
                  <a:pt x="15012086" y="3258794"/>
                </a:lnTo>
                <a:lnTo>
                  <a:pt x="15054021" y="3276523"/>
                </a:lnTo>
                <a:lnTo>
                  <a:pt x="15096528" y="3293160"/>
                </a:lnTo>
                <a:lnTo>
                  <a:pt x="15139569" y="3308667"/>
                </a:lnTo>
                <a:lnTo>
                  <a:pt x="15183155" y="3323044"/>
                </a:lnTo>
                <a:lnTo>
                  <a:pt x="15227249" y="3336264"/>
                </a:lnTo>
                <a:lnTo>
                  <a:pt x="15271839" y="3348317"/>
                </a:lnTo>
                <a:lnTo>
                  <a:pt x="15316899" y="3359162"/>
                </a:lnTo>
                <a:lnTo>
                  <a:pt x="15362416" y="3368802"/>
                </a:lnTo>
                <a:lnTo>
                  <a:pt x="15408390" y="3377222"/>
                </a:lnTo>
                <a:lnTo>
                  <a:pt x="15454770" y="3384397"/>
                </a:lnTo>
                <a:lnTo>
                  <a:pt x="15501569" y="3390303"/>
                </a:lnTo>
                <a:lnTo>
                  <a:pt x="15548750" y="3394926"/>
                </a:lnTo>
                <a:lnTo>
                  <a:pt x="15596299" y="3398253"/>
                </a:lnTo>
                <a:lnTo>
                  <a:pt x="15644203" y="3400260"/>
                </a:lnTo>
                <a:lnTo>
                  <a:pt x="15692438" y="3400933"/>
                </a:lnTo>
                <a:lnTo>
                  <a:pt x="15740672" y="3400260"/>
                </a:lnTo>
                <a:lnTo>
                  <a:pt x="15788577" y="3398253"/>
                </a:lnTo>
                <a:lnTo>
                  <a:pt x="15836126" y="3394926"/>
                </a:lnTo>
                <a:lnTo>
                  <a:pt x="15883306" y="3390303"/>
                </a:lnTo>
                <a:lnTo>
                  <a:pt x="15930093" y="3384397"/>
                </a:lnTo>
                <a:lnTo>
                  <a:pt x="15976486" y="3377222"/>
                </a:lnTo>
                <a:lnTo>
                  <a:pt x="16022447" y="3368802"/>
                </a:lnTo>
                <a:lnTo>
                  <a:pt x="16067964" y="3359162"/>
                </a:lnTo>
                <a:lnTo>
                  <a:pt x="16113036" y="3348317"/>
                </a:lnTo>
                <a:lnTo>
                  <a:pt x="16157626" y="3336264"/>
                </a:lnTo>
                <a:lnTo>
                  <a:pt x="16201720" y="3323044"/>
                </a:lnTo>
                <a:lnTo>
                  <a:pt x="16245294" y="3308667"/>
                </a:lnTo>
                <a:lnTo>
                  <a:pt x="16288347" y="3293160"/>
                </a:lnTo>
                <a:lnTo>
                  <a:pt x="16330841" y="3276523"/>
                </a:lnTo>
                <a:lnTo>
                  <a:pt x="16372777" y="3258794"/>
                </a:lnTo>
                <a:lnTo>
                  <a:pt x="16414128" y="3239973"/>
                </a:lnTo>
                <a:lnTo>
                  <a:pt x="16454882" y="3220085"/>
                </a:lnTo>
                <a:lnTo>
                  <a:pt x="16495014" y="3199142"/>
                </a:lnTo>
                <a:lnTo>
                  <a:pt x="16534499" y="3177171"/>
                </a:lnTo>
                <a:lnTo>
                  <a:pt x="16573335" y="3154197"/>
                </a:lnTo>
                <a:lnTo>
                  <a:pt x="16611499" y="3130219"/>
                </a:lnTo>
                <a:lnTo>
                  <a:pt x="16648964" y="3105264"/>
                </a:lnTo>
                <a:lnTo>
                  <a:pt x="16685730" y="3079343"/>
                </a:lnTo>
                <a:lnTo>
                  <a:pt x="16721760" y="3052495"/>
                </a:lnTo>
                <a:lnTo>
                  <a:pt x="16757053" y="3024708"/>
                </a:lnTo>
                <a:lnTo>
                  <a:pt x="16791585" y="2996031"/>
                </a:lnTo>
                <a:lnTo>
                  <a:pt x="16825329" y="2966453"/>
                </a:lnTo>
                <a:lnTo>
                  <a:pt x="16858272" y="2936011"/>
                </a:lnTo>
                <a:lnTo>
                  <a:pt x="16890403" y="2904718"/>
                </a:lnTo>
                <a:lnTo>
                  <a:pt x="16921696" y="2872587"/>
                </a:lnTo>
                <a:lnTo>
                  <a:pt x="16952138" y="2839631"/>
                </a:lnTo>
                <a:lnTo>
                  <a:pt x="16981716" y="2805887"/>
                </a:lnTo>
                <a:lnTo>
                  <a:pt x="17010406" y="2771368"/>
                </a:lnTo>
                <a:lnTo>
                  <a:pt x="17038181" y="2736075"/>
                </a:lnTo>
                <a:lnTo>
                  <a:pt x="17065041" y="2700045"/>
                </a:lnTo>
                <a:lnTo>
                  <a:pt x="17090949" y="2663279"/>
                </a:lnTo>
                <a:lnTo>
                  <a:pt x="17115905" y="2625814"/>
                </a:lnTo>
                <a:lnTo>
                  <a:pt x="17139882" y="2587650"/>
                </a:lnTo>
                <a:lnTo>
                  <a:pt x="17162857" y="2548813"/>
                </a:lnTo>
                <a:lnTo>
                  <a:pt x="17184828" y="2509316"/>
                </a:lnTo>
                <a:lnTo>
                  <a:pt x="17205770" y="2469197"/>
                </a:lnTo>
                <a:lnTo>
                  <a:pt x="17225658" y="2428443"/>
                </a:lnTo>
                <a:lnTo>
                  <a:pt x="17244479" y="2387092"/>
                </a:lnTo>
                <a:lnTo>
                  <a:pt x="17262209" y="2345156"/>
                </a:lnTo>
                <a:lnTo>
                  <a:pt x="17278846" y="2302649"/>
                </a:lnTo>
                <a:lnTo>
                  <a:pt x="17294365" y="2259609"/>
                </a:lnTo>
                <a:lnTo>
                  <a:pt x="17308741" y="2216023"/>
                </a:lnTo>
                <a:lnTo>
                  <a:pt x="17321962" y="2171928"/>
                </a:lnTo>
                <a:lnTo>
                  <a:pt x="17334002" y="2127351"/>
                </a:lnTo>
                <a:lnTo>
                  <a:pt x="17344860" y="2082279"/>
                </a:lnTo>
                <a:lnTo>
                  <a:pt x="17354500" y="2036762"/>
                </a:lnTo>
                <a:lnTo>
                  <a:pt x="17362907" y="1990788"/>
                </a:lnTo>
                <a:lnTo>
                  <a:pt x="17370082" y="1944408"/>
                </a:lnTo>
                <a:lnTo>
                  <a:pt x="17375988" y="1897608"/>
                </a:lnTo>
                <a:lnTo>
                  <a:pt x="17380611" y="1850428"/>
                </a:lnTo>
                <a:lnTo>
                  <a:pt x="17383938" y="1802879"/>
                </a:lnTo>
                <a:lnTo>
                  <a:pt x="17385945" y="1754974"/>
                </a:lnTo>
                <a:lnTo>
                  <a:pt x="17386618" y="17067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 rot="10800000">
            <a:off x="0" y="3529280"/>
            <a:ext cx="12192000" cy="1694544"/>
          </a:xfrm>
          <a:custGeom>
            <a:avLst/>
            <a:gdLst/>
            <a:ahLst/>
            <a:cxnLst/>
            <a:rect l="l" t="t" r="r" b="b"/>
            <a:pathLst>
              <a:path w="20104100" h="7759700">
                <a:moveTo>
                  <a:pt x="20104099" y="0"/>
                </a:moveTo>
                <a:lnTo>
                  <a:pt x="0" y="0"/>
                </a:lnTo>
                <a:lnTo>
                  <a:pt x="0" y="7759212"/>
                </a:lnTo>
                <a:lnTo>
                  <a:pt x="20104099" y="7759212"/>
                </a:lnTo>
                <a:lnTo>
                  <a:pt x="20104099" y="0"/>
                </a:lnTo>
                <a:close/>
              </a:path>
            </a:pathLst>
          </a:custGeom>
          <a:gradFill flip="none" rotWithShape="1">
            <a:gsLst>
              <a:gs pos="0">
                <a:srgbClr val="1CADE4">
                  <a:shade val="30000"/>
                  <a:satMod val="115000"/>
                </a:srgbClr>
              </a:gs>
              <a:gs pos="50000">
                <a:srgbClr val="1CADE4">
                  <a:shade val="67500"/>
                  <a:satMod val="115000"/>
                </a:srgbClr>
              </a:gs>
              <a:gs pos="100000">
                <a:srgbClr val="1CADE4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736000" y="4359727"/>
            <a:ext cx="10720000" cy="2180771"/>
          </a:xfrm>
          <a:custGeom>
            <a:avLst/>
            <a:gdLst/>
            <a:ahLst/>
            <a:cxnLst/>
            <a:rect l="l" t="t" r="r" b="b"/>
            <a:pathLst>
              <a:path w="17386935" h="3401059">
                <a:moveTo>
                  <a:pt x="3388372" y="1694180"/>
                </a:moveTo>
                <a:lnTo>
                  <a:pt x="3387699" y="1645945"/>
                </a:lnTo>
                <a:lnTo>
                  <a:pt x="3385693" y="1598041"/>
                </a:lnTo>
                <a:lnTo>
                  <a:pt x="3382365" y="1550492"/>
                </a:lnTo>
                <a:lnTo>
                  <a:pt x="3377742" y="1503311"/>
                </a:lnTo>
                <a:lnTo>
                  <a:pt x="3371837" y="1456524"/>
                </a:lnTo>
                <a:lnTo>
                  <a:pt x="3364674" y="1410131"/>
                </a:lnTo>
                <a:lnTo>
                  <a:pt x="3356254" y="1364170"/>
                </a:lnTo>
                <a:lnTo>
                  <a:pt x="3346615" y="1318641"/>
                </a:lnTo>
                <a:lnTo>
                  <a:pt x="3335756" y="1273581"/>
                </a:lnTo>
                <a:lnTo>
                  <a:pt x="3323717" y="1228991"/>
                </a:lnTo>
                <a:lnTo>
                  <a:pt x="3310496" y="1184897"/>
                </a:lnTo>
                <a:lnTo>
                  <a:pt x="3296120" y="1141323"/>
                </a:lnTo>
                <a:lnTo>
                  <a:pt x="3280600" y="1098270"/>
                </a:lnTo>
                <a:lnTo>
                  <a:pt x="3263976" y="1055776"/>
                </a:lnTo>
                <a:lnTo>
                  <a:pt x="3246234" y="1013841"/>
                </a:lnTo>
                <a:lnTo>
                  <a:pt x="3227413" y="972489"/>
                </a:lnTo>
                <a:lnTo>
                  <a:pt x="3207524" y="931735"/>
                </a:lnTo>
                <a:lnTo>
                  <a:pt x="3186582" y="891603"/>
                </a:lnTo>
                <a:lnTo>
                  <a:pt x="3164624" y="852119"/>
                </a:lnTo>
                <a:lnTo>
                  <a:pt x="3141637" y="813282"/>
                </a:lnTo>
                <a:lnTo>
                  <a:pt x="3117659" y="775119"/>
                </a:lnTo>
                <a:lnTo>
                  <a:pt x="3092704" y="737641"/>
                </a:lnTo>
                <a:lnTo>
                  <a:pt x="3066796" y="700887"/>
                </a:lnTo>
                <a:lnTo>
                  <a:pt x="3039935" y="664857"/>
                </a:lnTo>
                <a:lnTo>
                  <a:pt x="3012160" y="629564"/>
                </a:lnTo>
                <a:lnTo>
                  <a:pt x="2983471" y="595033"/>
                </a:lnTo>
                <a:lnTo>
                  <a:pt x="2953893" y="561289"/>
                </a:lnTo>
                <a:lnTo>
                  <a:pt x="2923451" y="528345"/>
                </a:lnTo>
                <a:lnTo>
                  <a:pt x="2892158" y="496214"/>
                </a:lnTo>
                <a:lnTo>
                  <a:pt x="2860027" y="464921"/>
                </a:lnTo>
                <a:lnTo>
                  <a:pt x="2827083" y="434479"/>
                </a:lnTo>
                <a:lnTo>
                  <a:pt x="2793339" y="404901"/>
                </a:lnTo>
                <a:lnTo>
                  <a:pt x="2758808" y="376212"/>
                </a:lnTo>
                <a:lnTo>
                  <a:pt x="2723527" y="348437"/>
                </a:lnTo>
                <a:lnTo>
                  <a:pt x="2687485" y="321576"/>
                </a:lnTo>
                <a:lnTo>
                  <a:pt x="2650731" y="295668"/>
                </a:lnTo>
                <a:lnTo>
                  <a:pt x="2613253" y="270713"/>
                </a:lnTo>
                <a:lnTo>
                  <a:pt x="2575090" y="246735"/>
                </a:lnTo>
                <a:lnTo>
                  <a:pt x="2536253" y="223748"/>
                </a:lnTo>
                <a:lnTo>
                  <a:pt x="2496769" y="201790"/>
                </a:lnTo>
                <a:lnTo>
                  <a:pt x="2456637" y="180848"/>
                </a:lnTo>
                <a:lnTo>
                  <a:pt x="2415883" y="160959"/>
                </a:lnTo>
                <a:lnTo>
                  <a:pt x="2374531" y="142138"/>
                </a:lnTo>
                <a:lnTo>
                  <a:pt x="2332609" y="124396"/>
                </a:lnTo>
                <a:lnTo>
                  <a:pt x="2290102" y="107772"/>
                </a:lnTo>
                <a:lnTo>
                  <a:pt x="2247049" y="92252"/>
                </a:lnTo>
                <a:lnTo>
                  <a:pt x="2203475" y="77876"/>
                </a:lnTo>
                <a:lnTo>
                  <a:pt x="2159381" y="64655"/>
                </a:lnTo>
                <a:lnTo>
                  <a:pt x="2114791" y="52616"/>
                </a:lnTo>
                <a:lnTo>
                  <a:pt x="2069731" y="41757"/>
                </a:lnTo>
                <a:lnTo>
                  <a:pt x="2024202" y="32118"/>
                </a:lnTo>
                <a:lnTo>
                  <a:pt x="1978240" y="23698"/>
                </a:lnTo>
                <a:lnTo>
                  <a:pt x="1931847" y="16535"/>
                </a:lnTo>
                <a:lnTo>
                  <a:pt x="1885061" y="10629"/>
                </a:lnTo>
                <a:lnTo>
                  <a:pt x="1837880" y="6007"/>
                </a:lnTo>
                <a:lnTo>
                  <a:pt x="1790331" y="2679"/>
                </a:lnTo>
                <a:lnTo>
                  <a:pt x="1742427" y="673"/>
                </a:lnTo>
                <a:lnTo>
                  <a:pt x="1694192" y="0"/>
                </a:lnTo>
                <a:lnTo>
                  <a:pt x="1645958" y="673"/>
                </a:lnTo>
                <a:lnTo>
                  <a:pt x="1598053" y="2679"/>
                </a:lnTo>
                <a:lnTo>
                  <a:pt x="1550504" y="6007"/>
                </a:lnTo>
                <a:lnTo>
                  <a:pt x="1503324" y="10629"/>
                </a:lnTo>
                <a:lnTo>
                  <a:pt x="1456524" y="16535"/>
                </a:lnTo>
                <a:lnTo>
                  <a:pt x="1410144" y="23698"/>
                </a:lnTo>
                <a:lnTo>
                  <a:pt x="1364183" y="32118"/>
                </a:lnTo>
                <a:lnTo>
                  <a:pt x="1318653" y="41757"/>
                </a:lnTo>
                <a:lnTo>
                  <a:pt x="1273594" y="52616"/>
                </a:lnTo>
                <a:lnTo>
                  <a:pt x="1229004" y="64655"/>
                </a:lnTo>
                <a:lnTo>
                  <a:pt x="1184910" y="77876"/>
                </a:lnTo>
                <a:lnTo>
                  <a:pt x="1141336" y="92252"/>
                </a:lnTo>
                <a:lnTo>
                  <a:pt x="1098283" y="107772"/>
                </a:lnTo>
                <a:lnTo>
                  <a:pt x="1055776" y="124396"/>
                </a:lnTo>
                <a:lnTo>
                  <a:pt x="1013841" y="142138"/>
                </a:lnTo>
                <a:lnTo>
                  <a:pt x="972489" y="160959"/>
                </a:lnTo>
                <a:lnTo>
                  <a:pt x="931748" y="180848"/>
                </a:lnTo>
                <a:lnTo>
                  <a:pt x="891616" y="201790"/>
                </a:lnTo>
                <a:lnTo>
                  <a:pt x="852119" y="223748"/>
                </a:lnTo>
                <a:lnTo>
                  <a:pt x="813295" y="246735"/>
                </a:lnTo>
                <a:lnTo>
                  <a:pt x="775131" y="270713"/>
                </a:lnTo>
                <a:lnTo>
                  <a:pt x="737654" y="295668"/>
                </a:lnTo>
                <a:lnTo>
                  <a:pt x="700900" y="321576"/>
                </a:lnTo>
                <a:lnTo>
                  <a:pt x="664857" y="348437"/>
                </a:lnTo>
                <a:lnTo>
                  <a:pt x="629577" y="376212"/>
                </a:lnTo>
                <a:lnTo>
                  <a:pt x="595045" y="404901"/>
                </a:lnTo>
                <a:lnTo>
                  <a:pt x="561301" y="434479"/>
                </a:lnTo>
                <a:lnTo>
                  <a:pt x="528358" y="464921"/>
                </a:lnTo>
                <a:lnTo>
                  <a:pt x="496227" y="496214"/>
                </a:lnTo>
                <a:lnTo>
                  <a:pt x="464921" y="528345"/>
                </a:lnTo>
                <a:lnTo>
                  <a:pt x="434479" y="561289"/>
                </a:lnTo>
                <a:lnTo>
                  <a:pt x="404914" y="595033"/>
                </a:lnTo>
                <a:lnTo>
                  <a:pt x="376224" y="629564"/>
                </a:lnTo>
                <a:lnTo>
                  <a:pt x="348449" y="664857"/>
                </a:lnTo>
                <a:lnTo>
                  <a:pt x="321589" y="700887"/>
                </a:lnTo>
                <a:lnTo>
                  <a:pt x="295681" y="737641"/>
                </a:lnTo>
                <a:lnTo>
                  <a:pt x="270725" y="775119"/>
                </a:lnTo>
                <a:lnTo>
                  <a:pt x="246748" y="813282"/>
                </a:lnTo>
                <a:lnTo>
                  <a:pt x="223761" y="852119"/>
                </a:lnTo>
                <a:lnTo>
                  <a:pt x="201790" y="891603"/>
                </a:lnTo>
                <a:lnTo>
                  <a:pt x="180860" y="931735"/>
                </a:lnTo>
                <a:lnTo>
                  <a:pt x="160972" y="972489"/>
                </a:lnTo>
                <a:lnTo>
                  <a:pt x="142151" y="1013841"/>
                </a:lnTo>
                <a:lnTo>
                  <a:pt x="124409" y="1055776"/>
                </a:lnTo>
                <a:lnTo>
                  <a:pt x="107772" y="1098270"/>
                </a:lnTo>
                <a:lnTo>
                  <a:pt x="92265" y="1141323"/>
                </a:lnTo>
                <a:lnTo>
                  <a:pt x="77889" y="1184897"/>
                </a:lnTo>
                <a:lnTo>
                  <a:pt x="64668" y="1228991"/>
                </a:lnTo>
                <a:lnTo>
                  <a:pt x="52628" y="1273581"/>
                </a:lnTo>
                <a:lnTo>
                  <a:pt x="41770" y="1318641"/>
                </a:lnTo>
                <a:lnTo>
                  <a:pt x="32131" y="1364170"/>
                </a:lnTo>
                <a:lnTo>
                  <a:pt x="23710" y="1410131"/>
                </a:lnTo>
                <a:lnTo>
                  <a:pt x="16548" y="1456524"/>
                </a:lnTo>
                <a:lnTo>
                  <a:pt x="10642" y="1503311"/>
                </a:lnTo>
                <a:lnTo>
                  <a:pt x="6007" y="1550492"/>
                </a:lnTo>
                <a:lnTo>
                  <a:pt x="2692" y="1598041"/>
                </a:lnTo>
                <a:lnTo>
                  <a:pt x="673" y="1645945"/>
                </a:lnTo>
                <a:lnTo>
                  <a:pt x="0" y="1694180"/>
                </a:lnTo>
                <a:lnTo>
                  <a:pt x="673" y="1742414"/>
                </a:lnTo>
                <a:lnTo>
                  <a:pt x="2692" y="1790319"/>
                </a:lnTo>
                <a:lnTo>
                  <a:pt x="6007" y="1837867"/>
                </a:lnTo>
                <a:lnTo>
                  <a:pt x="10642" y="1885048"/>
                </a:lnTo>
                <a:lnTo>
                  <a:pt x="16548" y="1931847"/>
                </a:lnTo>
                <a:lnTo>
                  <a:pt x="23710" y="1978228"/>
                </a:lnTo>
                <a:lnTo>
                  <a:pt x="32131" y="2024189"/>
                </a:lnTo>
                <a:lnTo>
                  <a:pt x="41770" y="2069719"/>
                </a:lnTo>
                <a:lnTo>
                  <a:pt x="52628" y="2114778"/>
                </a:lnTo>
                <a:lnTo>
                  <a:pt x="64668" y="2159368"/>
                </a:lnTo>
                <a:lnTo>
                  <a:pt x="77889" y="2203462"/>
                </a:lnTo>
                <a:lnTo>
                  <a:pt x="92265" y="2247036"/>
                </a:lnTo>
                <a:lnTo>
                  <a:pt x="107772" y="2290089"/>
                </a:lnTo>
                <a:lnTo>
                  <a:pt x="124409" y="2332596"/>
                </a:lnTo>
                <a:lnTo>
                  <a:pt x="142151" y="2374531"/>
                </a:lnTo>
                <a:lnTo>
                  <a:pt x="160972" y="2415883"/>
                </a:lnTo>
                <a:lnTo>
                  <a:pt x="180860" y="2456624"/>
                </a:lnTo>
                <a:lnTo>
                  <a:pt x="201790" y="2496756"/>
                </a:lnTo>
                <a:lnTo>
                  <a:pt x="223761" y="2536253"/>
                </a:lnTo>
                <a:lnTo>
                  <a:pt x="246748" y="2575077"/>
                </a:lnTo>
                <a:lnTo>
                  <a:pt x="270725" y="2613241"/>
                </a:lnTo>
                <a:lnTo>
                  <a:pt x="295681" y="2650718"/>
                </a:lnTo>
                <a:lnTo>
                  <a:pt x="321589" y="2687472"/>
                </a:lnTo>
                <a:lnTo>
                  <a:pt x="348449" y="2723515"/>
                </a:lnTo>
                <a:lnTo>
                  <a:pt x="376224" y="2758795"/>
                </a:lnTo>
                <a:lnTo>
                  <a:pt x="404914" y="2793327"/>
                </a:lnTo>
                <a:lnTo>
                  <a:pt x="434479" y="2827070"/>
                </a:lnTo>
                <a:lnTo>
                  <a:pt x="464921" y="2860014"/>
                </a:lnTo>
                <a:lnTo>
                  <a:pt x="496227" y="2892145"/>
                </a:lnTo>
                <a:lnTo>
                  <a:pt x="528358" y="2923451"/>
                </a:lnTo>
                <a:lnTo>
                  <a:pt x="561301" y="2953893"/>
                </a:lnTo>
                <a:lnTo>
                  <a:pt x="595045" y="2983458"/>
                </a:lnTo>
                <a:lnTo>
                  <a:pt x="629577" y="3012148"/>
                </a:lnTo>
                <a:lnTo>
                  <a:pt x="664857" y="3039922"/>
                </a:lnTo>
                <a:lnTo>
                  <a:pt x="700900" y="3066783"/>
                </a:lnTo>
                <a:lnTo>
                  <a:pt x="737654" y="3092691"/>
                </a:lnTo>
                <a:lnTo>
                  <a:pt x="775131" y="3117646"/>
                </a:lnTo>
                <a:lnTo>
                  <a:pt x="813295" y="3141624"/>
                </a:lnTo>
                <a:lnTo>
                  <a:pt x="852119" y="3164611"/>
                </a:lnTo>
                <a:lnTo>
                  <a:pt x="891616" y="3186582"/>
                </a:lnTo>
                <a:lnTo>
                  <a:pt x="931748" y="3207512"/>
                </a:lnTo>
                <a:lnTo>
                  <a:pt x="972489" y="3227400"/>
                </a:lnTo>
                <a:lnTo>
                  <a:pt x="1013841" y="3246221"/>
                </a:lnTo>
                <a:lnTo>
                  <a:pt x="1055776" y="3263963"/>
                </a:lnTo>
                <a:lnTo>
                  <a:pt x="1098283" y="3280600"/>
                </a:lnTo>
                <a:lnTo>
                  <a:pt x="1141336" y="3296107"/>
                </a:lnTo>
                <a:lnTo>
                  <a:pt x="1184910" y="3310483"/>
                </a:lnTo>
                <a:lnTo>
                  <a:pt x="1229004" y="3323704"/>
                </a:lnTo>
                <a:lnTo>
                  <a:pt x="1273594" y="3335744"/>
                </a:lnTo>
                <a:lnTo>
                  <a:pt x="1318653" y="3346602"/>
                </a:lnTo>
                <a:lnTo>
                  <a:pt x="1364183" y="3356241"/>
                </a:lnTo>
                <a:lnTo>
                  <a:pt x="1410144" y="3364661"/>
                </a:lnTo>
                <a:lnTo>
                  <a:pt x="1456524" y="3371824"/>
                </a:lnTo>
                <a:lnTo>
                  <a:pt x="1503324" y="3377730"/>
                </a:lnTo>
                <a:lnTo>
                  <a:pt x="1550504" y="3382365"/>
                </a:lnTo>
                <a:lnTo>
                  <a:pt x="1598053" y="3385693"/>
                </a:lnTo>
                <a:lnTo>
                  <a:pt x="1645958" y="3387699"/>
                </a:lnTo>
                <a:lnTo>
                  <a:pt x="1694192" y="3388372"/>
                </a:lnTo>
                <a:lnTo>
                  <a:pt x="1742427" y="3387699"/>
                </a:lnTo>
                <a:lnTo>
                  <a:pt x="1790331" y="3385693"/>
                </a:lnTo>
                <a:lnTo>
                  <a:pt x="1837880" y="3382365"/>
                </a:lnTo>
                <a:lnTo>
                  <a:pt x="1885061" y="3377730"/>
                </a:lnTo>
                <a:lnTo>
                  <a:pt x="1931847" y="3371824"/>
                </a:lnTo>
                <a:lnTo>
                  <a:pt x="1978240" y="3364661"/>
                </a:lnTo>
                <a:lnTo>
                  <a:pt x="2024202" y="3356241"/>
                </a:lnTo>
                <a:lnTo>
                  <a:pt x="2069731" y="3346602"/>
                </a:lnTo>
                <a:lnTo>
                  <a:pt x="2114791" y="3335744"/>
                </a:lnTo>
                <a:lnTo>
                  <a:pt x="2159381" y="3323704"/>
                </a:lnTo>
                <a:lnTo>
                  <a:pt x="2203475" y="3310483"/>
                </a:lnTo>
                <a:lnTo>
                  <a:pt x="2247049" y="3296107"/>
                </a:lnTo>
                <a:lnTo>
                  <a:pt x="2290102" y="3280600"/>
                </a:lnTo>
                <a:lnTo>
                  <a:pt x="2332609" y="3263963"/>
                </a:lnTo>
                <a:lnTo>
                  <a:pt x="2374531" y="3246221"/>
                </a:lnTo>
                <a:lnTo>
                  <a:pt x="2415883" y="3227400"/>
                </a:lnTo>
                <a:lnTo>
                  <a:pt x="2456637" y="3207512"/>
                </a:lnTo>
                <a:lnTo>
                  <a:pt x="2496769" y="3186582"/>
                </a:lnTo>
                <a:lnTo>
                  <a:pt x="2536253" y="3164611"/>
                </a:lnTo>
                <a:lnTo>
                  <a:pt x="2575090" y="3141624"/>
                </a:lnTo>
                <a:lnTo>
                  <a:pt x="2613253" y="3117646"/>
                </a:lnTo>
                <a:lnTo>
                  <a:pt x="2650731" y="3092691"/>
                </a:lnTo>
                <a:lnTo>
                  <a:pt x="2687485" y="3066783"/>
                </a:lnTo>
                <a:lnTo>
                  <a:pt x="2723527" y="3039922"/>
                </a:lnTo>
                <a:lnTo>
                  <a:pt x="2758808" y="3012148"/>
                </a:lnTo>
                <a:lnTo>
                  <a:pt x="2793339" y="2983458"/>
                </a:lnTo>
                <a:lnTo>
                  <a:pt x="2827083" y="2953893"/>
                </a:lnTo>
                <a:lnTo>
                  <a:pt x="2860027" y="2923451"/>
                </a:lnTo>
                <a:lnTo>
                  <a:pt x="2892158" y="2892145"/>
                </a:lnTo>
                <a:lnTo>
                  <a:pt x="2923451" y="2860014"/>
                </a:lnTo>
                <a:lnTo>
                  <a:pt x="2953893" y="2827070"/>
                </a:lnTo>
                <a:lnTo>
                  <a:pt x="2983471" y="2793327"/>
                </a:lnTo>
                <a:lnTo>
                  <a:pt x="3012160" y="2758795"/>
                </a:lnTo>
                <a:lnTo>
                  <a:pt x="3039935" y="2723515"/>
                </a:lnTo>
                <a:lnTo>
                  <a:pt x="3066796" y="2687472"/>
                </a:lnTo>
                <a:lnTo>
                  <a:pt x="3092704" y="2650718"/>
                </a:lnTo>
                <a:lnTo>
                  <a:pt x="3117659" y="2613241"/>
                </a:lnTo>
                <a:lnTo>
                  <a:pt x="3141637" y="2575077"/>
                </a:lnTo>
                <a:lnTo>
                  <a:pt x="3164624" y="2536253"/>
                </a:lnTo>
                <a:lnTo>
                  <a:pt x="3186582" y="2496756"/>
                </a:lnTo>
                <a:lnTo>
                  <a:pt x="3207524" y="2456624"/>
                </a:lnTo>
                <a:lnTo>
                  <a:pt x="3227413" y="2415883"/>
                </a:lnTo>
                <a:lnTo>
                  <a:pt x="3246234" y="2374531"/>
                </a:lnTo>
                <a:lnTo>
                  <a:pt x="3263976" y="2332596"/>
                </a:lnTo>
                <a:lnTo>
                  <a:pt x="3280600" y="2290089"/>
                </a:lnTo>
                <a:lnTo>
                  <a:pt x="3296120" y="2247036"/>
                </a:lnTo>
                <a:lnTo>
                  <a:pt x="3310496" y="2203462"/>
                </a:lnTo>
                <a:lnTo>
                  <a:pt x="3323717" y="2159368"/>
                </a:lnTo>
                <a:lnTo>
                  <a:pt x="3335756" y="2114778"/>
                </a:lnTo>
                <a:lnTo>
                  <a:pt x="3346615" y="2069719"/>
                </a:lnTo>
                <a:lnTo>
                  <a:pt x="3356254" y="2024189"/>
                </a:lnTo>
                <a:lnTo>
                  <a:pt x="3364674" y="1978228"/>
                </a:lnTo>
                <a:lnTo>
                  <a:pt x="3371837" y="1931847"/>
                </a:lnTo>
                <a:lnTo>
                  <a:pt x="3377742" y="1885048"/>
                </a:lnTo>
                <a:lnTo>
                  <a:pt x="3382365" y="1837867"/>
                </a:lnTo>
                <a:lnTo>
                  <a:pt x="3385693" y="1790319"/>
                </a:lnTo>
                <a:lnTo>
                  <a:pt x="3387699" y="1742414"/>
                </a:lnTo>
                <a:lnTo>
                  <a:pt x="3388372" y="1694180"/>
                </a:lnTo>
                <a:close/>
              </a:path>
              <a:path w="17386935" h="3401059">
                <a:moveTo>
                  <a:pt x="8051952" y="1706740"/>
                </a:moveTo>
                <a:lnTo>
                  <a:pt x="8051279" y="1658505"/>
                </a:lnTo>
                <a:lnTo>
                  <a:pt x="8049260" y="1610614"/>
                </a:lnTo>
                <a:lnTo>
                  <a:pt x="8045945" y="1563052"/>
                </a:lnTo>
                <a:lnTo>
                  <a:pt x="8041310" y="1515872"/>
                </a:lnTo>
                <a:lnTo>
                  <a:pt x="8035404" y="1469085"/>
                </a:lnTo>
                <a:lnTo>
                  <a:pt x="8028241" y="1422692"/>
                </a:lnTo>
                <a:lnTo>
                  <a:pt x="8019821" y="1376730"/>
                </a:lnTo>
                <a:lnTo>
                  <a:pt x="8010182" y="1331214"/>
                </a:lnTo>
                <a:lnTo>
                  <a:pt x="7999323" y="1286141"/>
                </a:lnTo>
                <a:lnTo>
                  <a:pt x="7987284" y="1241552"/>
                </a:lnTo>
                <a:lnTo>
                  <a:pt x="7974063" y="1197470"/>
                </a:lnTo>
                <a:lnTo>
                  <a:pt x="7959687" y="1153883"/>
                </a:lnTo>
                <a:lnTo>
                  <a:pt x="7944167" y="1110830"/>
                </a:lnTo>
                <a:lnTo>
                  <a:pt x="7927543" y="1068336"/>
                </a:lnTo>
                <a:lnTo>
                  <a:pt x="7909801" y="1026401"/>
                </a:lnTo>
                <a:lnTo>
                  <a:pt x="7890980" y="985050"/>
                </a:lnTo>
                <a:lnTo>
                  <a:pt x="7871092" y="944295"/>
                </a:lnTo>
                <a:lnTo>
                  <a:pt x="7850162" y="904176"/>
                </a:lnTo>
                <a:lnTo>
                  <a:pt x="7828191" y="864679"/>
                </a:lnTo>
                <a:lnTo>
                  <a:pt x="7805204" y="825842"/>
                </a:lnTo>
                <a:lnTo>
                  <a:pt x="7781226" y="787679"/>
                </a:lnTo>
                <a:lnTo>
                  <a:pt x="7756271" y="750214"/>
                </a:lnTo>
                <a:lnTo>
                  <a:pt x="7730363" y="713447"/>
                </a:lnTo>
                <a:lnTo>
                  <a:pt x="7703502" y="677418"/>
                </a:lnTo>
                <a:lnTo>
                  <a:pt x="7675727" y="642124"/>
                </a:lnTo>
                <a:lnTo>
                  <a:pt x="7647038" y="607593"/>
                </a:lnTo>
                <a:lnTo>
                  <a:pt x="7617473" y="573849"/>
                </a:lnTo>
                <a:lnTo>
                  <a:pt x="7587018" y="540905"/>
                </a:lnTo>
                <a:lnTo>
                  <a:pt x="7555725" y="508774"/>
                </a:lnTo>
                <a:lnTo>
                  <a:pt x="7523594" y="477481"/>
                </a:lnTo>
                <a:lnTo>
                  <a:pt x="7490650" y="447040"/>
                </a:lnTo>
                <a:lnTo>
                  <a:pt x="7456906" y="417461"/>
                </a:lnTo>
                <a:lnTo>
                  <a:pt x="7422375" y="388785"/>
                </a:lnTo>
                <a:lnTo>
                  <a:pt x="7387095" y="360997"/>
                </a:lnTo>
                <a:lnTo>
                  <a:pt x="7351052" y="334149"/>
                </a:lnTo>
                <a:lnTo>
                  <a:pt x="7314298" y="308229"/>
                </a:lnTo>
                <a:lnTo>
                  <a:pt x="7276820" y="283273"/>
                </a:lnTo>
                <a:lnTo>
                  <a:pt x="7238657" y="259295"/>
                </a:lnTo>
                <a:lnTo>
                  <a:pt x="7199820" y="236321"/>
                </a:lnTo>
                <a:lnTo>
                  <a:pt x="7160336" y="214350"/>
                </a:lnTo>
                <a:lnTo>
                  <a:pt x="7120204" y="193408"/>
                </a:lnTo>
                <a:lnTo>
                  <a:pt x="7079462" y="173520"/>
                </a:lnTo>
                <a:lnTo>
                  <a:pt x="7038111" y="154698"/>
                </a:lnTo>
                <a:lnTo>
                  <a:pt x="6996176" y="136969"/>
                </a:lnTo>
                <a:lnTo>
                  <a:pt x="6953669" y="120332"/>
                </a:lnTo>
                <a:lnTo>
                  <a:pt x="6910616" y="104813"/>
                </a:lnTo>
                <a:lnTo>
                  <a:pt x="6867042" y="90436"/>
                </a:lnTo>
                <a:lnTo>
                  <a:pt x="6822948" y="77228"/>
                </a:lnTo>
                <a:lnTo>
                  <a:pt x="6778358" y="65176"/>
                </a:lnTo>
                <a:lnTo>
                  <a:pt x="6733299" y="54330"/>
                </a:lnTo>
                <a:lnTo>
                  <a:pt x="6687769" y="44678"/>
                </a:lnTo>
                <a:lnTo>
                  <a:pt x="6641808" y="36271"/>
                </a:lnTo>
                <a:lnTo>
                  <a:pt x="6595415" y="29095"/>
                </a:lnTo>
                <a:lnTo>
                  <a:pt x="6548628" y="23190"/>
                </a:lnTo>
                <a:lnTo>
                  <a:pt x="6501447" y="18567"/>
                </a:lnTo>
                <a:lnTo>
                  <a:pt x="6453899" y="15240"/>
                </a:lnTo>
                <a:lnTo>
                  <a:pt x="6405994" y="13233"/>
                </a:lnTo>
                <a:lnTo>
                  <a:pt x="6357760" y="12560"/>
                </a:lnTo>
                <a:lnTo>
                  <a:pt x="6309525" y="13233"/>
                </a:lnTo>
                <a:lnTo>
                  <a:pt x="6261620" y="15240"/>
                </a:lnTo>
                <a:lnTo>
                  <a:pt x="6214072" y="18567"/>
                </a:lnTo>
                <a:lnTo>
                  <a:pt x="6166891" y="23190"/>
                </a:lnTo>
                <a:lnTo>
                  <a:pt x="6120104" y="29095"/>
                </a:lnTo>
                <a:lnTo>
                  <a:pt x="6073711" y="36271"/>
                </a:lnTo>
                <a:lnTo>
                  <a:pt x="6027750" y="44678"/>
                </a:lnTo>
                <a:lnTo>
                  <a:pt x="5982220" y="54330"/>
                </a:lnTo>
                <a:lnTo>
                  <a:pt x="5937161" y="65176"/>
                </a:lnTo>
                <a:lnTo>
                  <a:pt x="5892571" y="77228"/>
                </a:lnTo>
                <a:lnTo>
                  <a:pt x="5848477" y="90436"/>
                </a:lnTo>
                <a:lnTo>
                  <a:pt x="5804903" y="104813"/>
                </a:lnTo>
                <a:lnTo>
                  <a:pt x="5761850" y="120332"/>
                </a:lnTo>
                <a:lnTo>
                  <a:pt x="5719343" y="136969"/>
                </a:lnTo>
                <a:lnTo>
                  <a:pt x="5677408" y="154698"/>
                </a:lnTo>
                <a:lnTo>
                  <a:pt x="5636057" y="173520"/>
                </a:lnTo>
                <a:lnTo>
                  <a:pt x="5595315" y="193408"/>
                </a:lnTo>
                <a:lnTo>
                  <a:pt x="5555183" y="214350"/>
                </a:lnTo>
                <a:lnTo>
                  <a:pt x="5515699" y="236321"/>
                </a:lnTo>
                <a:lnTo>
                  <a:pt x="5476862" y="259295"/>
                </a:lnTo>
                <a:lnTo>
                  <a:pt x="5438699" y="283273"/>
                </a:lnTo>
                <a:lnTo>
                  <a:pt x="5401221" y="308229"/>
                </a:lnTo>
                <a:lnTo>
                  <a:pt x="5364467" y="334149"/>
                </a:lnTo>
                <a:lnTo>
                  <a:pt x="5328424" y="360997"/>
                </a:lnTo>
                <a:lnTo>
                  <a:pt x="5293144" y="388785"/>
                </a:lnTo>
                <a:lnTo>
                  <a:pt x="5258613" y="417461"/>
                </a:lnTo>
                <a:lnTo>
                  <a:pt x="5224869" y="447040"/>
                </a:lnTo>
                <a:lnTo>
                  <a:pt x="5191925" y="477481"/>
                </a:lnTo>
                <a:lnTo>
                  <a:pt x="5159794" y="508774"/>
                </a:lnTo>
                <a:lnTo>
                  <a:pt x="5128501" y="540905"/>
                </a:lnTo>
                <a:lnTo>
                  <a:pt x="5098046" y="573849"/>
                </a:lnTo>
                <a:lnTo>
                  <a:pt x="5068481" y="607593"/>
                </a:lnTo>
                <a:lnTo>
                  <a:pt x="5039792" y="642124"/>
                </a:lnTo>
                <a:lnTo>
                  <a:pt x="5012017" y="677418"/>
                </a:lnTo>
                <a:lnTo>
                  <a:pt x="4985156" y="713447"/>
                </a:lnTo>
                <a:lnTo>
                  <a:pt x="4959248" y="750214"/>
                </a:lnTo>
                <a:lnTo>
                  <a:pt x="4934293" y="787679"/>
                </a:lnTo>
                <a:lnTo>
                  <a:pt x="4910315" y="825842"/>
                </a:lnTo>
                <a:lnTo>
                  <a:pt x="4887328" y="864679"/>
                </a:lnTo>
                <a:lnTo>
                  <a:pt x="4865357" y="904176"/>
                </a:lnTo>
                <a:lnTo>
                  <a:pt x="4844427" y="944295"/>
                </a:lnTo>
                <a:lnTo>
                  <a:pt x="4824539" y="985050"/>
                </a:lnTo>
                <a:lnTo>
                  <a:pt x="4805718" y="1026401"/>
                </a:lnTo>
                <a:lnTo>
                  <a:pt x="4787976" y="1068336"/>
                </a:lnTo>
                <a:lnTo>
                  <a:pt x="4771352" y="1110830"/>
                </a:lnTo>
                <a:lnTo>
                  <a:pt x="4755832" y="1153883"/>
                </a:lnTo>
                <a:lnTo>
                  <a:pt x="4741456" y="1197470"/>
                </a:lnTo>
                <a:lnTo>
                  <a:pt x="4728235" y="1241552"/>
                </a:lnTo>
                <a:lnTo>
                  <a:pt x="4716196" y="1286141"/>
                </a:lnTo>
                <a:lnTo>
                  <a:pt x="4705337" y="1331214"/>
                </a:lnTo>
                <a:lnTo>
                  <a:pt x="4695698" y="1376730"/>
                </a:lnTo>
                <a:lnTo>
                  <a:pt x="4687278" y="1422692"/>
                </a:lnTo>
                <a:lnTo>
                  <a:pt x="4680115" y="1469085"/>
                </a:lnTo>
                <a:lnTo>
                  <a:pt x="4674209" y="1515872"/>
                </a:lnTo>
                <a:lnTo>
                  <a:pt x="4669587" y="1563052"/>
                </a:lnTo>
                <a:lnTo>
                  <a:pt x="4666259" y="1610614"/>
                </a:lnTo>
                <a:lnTo>
                  <a:pt x="4664240" y="1658505"/>
                </a:lnTo>
                <a:lnTo>
                  <a:pt x="4663567" y="1706740"/>
                </a:lnTo>
                <a:lnTo>
                  <a:pt x="4664240" y="1754974"/>
                </a:lnTo>
                <a:lnTo>
                  <a:pt x="4666259" y="1802879"/>
                </a:lnTo>
                <a:lnTo>
                  <a:pt x="4669587" y="1850428"/>
                </a:lnTo>
                <a:lnTo>
                  <a:pt x="4674209" y="1897608"/>
                </a:lnTo>
                <a:lnTo>
                  <a:pt x="4680115" y="1944408"/>
                </a:lnTo>
                <a:lnTo>
                  <a:pt x="4687278" y="1990788"/>
                </a:lnTo>
                <a:lnTo>
                  <a:pt x="4695698" y="2036762"/>
                </a:lnTo>
                <a:lnTo>
                  <a:pt x="4705337" y="2082279"/>
                </a:lnTo>
                <a:lnTo>
                  <a:pt x="4716196" y="2127351"/>
                </a:lnTo>
                <a:lnTo>
                  <a:pt x="4728235" y="2171928"/>
                </a:lnTo>
                <a:lnTo>
                  <a:pt x="4741456" y="2216023"/>
                </a:lnTo>
                <a:lnTo>
                  <a:pt x="4755832" y="2259609"/>
                </a:lnTo>
                <a:lnTo>
                  <a:pt x="4771352" y="2302649"/>
                </a:lnTo>
                <a:lnTo>
                  <a:pt x="4787976" y="2345156"/>
                </a:lnTo>
                <a:lnTo>
                  <a:pt x="4805718" y="2387092"/>
                </a:lnTo>
                <a:lnTo>
                  <a:pt x="4824539" y="2428443"/>
                </a:lnTo>
                <a:lnTo>
                  <a:pt x="4844427" y="2469197"/>
                </a:lnTo>
                <a:lnTo>
                  <a:pt x="4865357" y="2509316"/>
                </a:lnTo>
                <a:lnTo>
                  <a:pt x="4887328" y="2548813"/>
                </a:lnTo>
                <a:lnTo>
                  <a:pt x="4910315" y="2587650"/>
                </a:lnTo>
                <a:lnTo>
                  <a:pt x="4934293" y="2625814"/>
                </a:lnTo>
                <a:lnTo>
                  <a:pt x="4959248" y="2663279"/>
                </a:lnTo>
                <a:lnTo>
                  <a:pt x="4985156" y="2700045"/>
                </a:lnTo>
                <a:lnTo>
                  <a:pt x="5012017" y="2736075"/>
                </a:lnTo>
                <a:lnTo>
                  <a:pt x="5039792" y="2771368"/>
                </a:lnTo>
                <a:lnTo>
                  <a:pt x="5068481" y="2805887"/>
                </a:lnTo>
                <a:lnTo>
                  <a:pt x="5098046" y="2839631"/>
                </a:lnTo>
                <a:lnTo>
                  <a:pt x="5128501" y="2872587"/>
                </a:lnTo>
                <a:lnTo>
                  <a:pt x="5159794" y="2904718"/>
                </a:lnTo>
                <a:lnTo>
                  <a:pt x="5191925" y="2936011"/>
                </a:lnTo>
                <a:lnTo>
                  <a:pt x="5224869" y="2966453"/>
                </a:lnTo>
                <a:lnTo>
                  <a:pt x="5258613" y="2996031"/>
                </a:lnTo>
                <a:lnTo>
                  <a:pt x="5293144" y="3024708"/>
                </a:lnTo>
                <a:lnTo>
                  <a:pt x="5328424" y="3052495"/>
                </a:lnTo>
                <a:lnTo>
                  <a:pt x="5364467" y="3079343"/>
                </a:lnTo>
                <a:lnTo>
                  <a:pt x="5401221" y="3105264"/>
                </a:lnTo>
                <a:lnTo>
                  <a:pt x="5438699" y="3130219"/>
                </a:lnTo>
                <a:lnTo>
                  <a:pt x="5476862" y="3154197"/>
                </a:lnTo>
                <a:lnTo>
                  <a:pt x="5515699" y="3177171"/>
                </a:lnTo>
                <a:lnTo>
                  <a:pt x="5555183" y="3199142"/>
                </a:lnTo>
                <a:lnTo>
                  <a:pt x="5595315" y="3220085"/>
                </a:lnTo>
                <a:lnTo>
                  <a:pt x="5636057" y="3239973"/>
                </a:lnTo>
                <a:lnTo>
                  <a:pt x="5677408" y="3258794"/>
                </a:lnTo>
                <a:lnTo>
                  <a:pt x="5719343" y="3276523"/>
                </a:lnTo>
                <a:lnTo>
                  <a:pt x="5761850" y="3293160"/>
                </a:lnTo>
                <a:lnTo>
                  <a:pt x="5804903" y="3308667"/>
                </a:lnTo>
                <a:lnTo>
                  <a:pt x="5848477" y="3323044"/>
                </a:lnTo>
                <a:lnTo>
                  <a:pt x="5892571" y="3336264"/>
                </a:lnTo>
                <a:lnTo>
                  <a:pt x="5937161" y="3348317"/>
                </a:lnTo>
                <a:lnTo>
                  <a:pt x="5982220" y="3359162"/>
                </a:lnTo>
                <a:lnTo>
                  <a:pt x="6027750" y="3368802"/>
                </a:lnTo>
                <a:lnTo>
                  <a:pt x="6073711" y="3377222"/>
                </a:lnTo>
                <a:lnTo>
                  <a:pt x="6120104" y="3384397"/>
                </a:lnTo>
                <a:lnTo>
                  <a:pt x="6166891" y="3390303"/>
                </a:lnTo>
                <a:lnTo>
                  <a:pt x="6214072" y="3394926"/>
                </a:lnTo>
                <a:lnTo>
                  <a:pt x="6261620" y="3398253"/>
                </a:lnTo>
                <a:lnTo>
                  <a:pt x="6309525" y="3400260"/>
                </a:lnTo>
                <a:lnTo>
                  <a:pt x="6357760" y="3400933"/>
                </a:lnTo>
                <a:lnTo>
                  <a:pt x="6405994" y="3400260"/>
                </a:lnTo>
                <a:lnTo>
                  <a:pt x="6453899" y="3398253"/>
                </a:lnTo>
                <a:lnTo>
                  <a:pt x="6501447" y="3394926"/>
                </a:lnTo>
                <a:lnTo>
                  <a:pt x="6548628" y="3390303"/>
                </a:lnTo>
                <a:lnTo>
                  <a:pt x="6595415" y="3384397"/>
                </a:lnTo>
                <a:lnTo>
                  <a:pt x="6641808" y="3377222"/>
                </a:lnTo>
                <a:lnTo>
                  <a:pt x="6687769" y="3368802"/>
                </a:lnTo>
                <a:lnTo>
                  <a:pt x="6733299" y="3359162"/>
                </a:lnTo>
                <a:lnTo>
                  <a:pt x="6778358" y="3348317"/>
                </a:lnTo>
                <a:lnTo>
                  <a:pt x="6822948" y="3336264"/>
                </a:lnTo>
                <a:lnTo>
                  <a:pt x="6867042" y="3323044"/>
                </a:lnTo>
                <a:lnTo>
                  <a:pt x="6910616" y="3308667"/>
                </a:lnTo>
                <a:lnTo>
                  <a:pt x="6953669" y="3293160"/>
                </a:lnTo>
                <a:lnTo>
                  <a:pt x="6996176" y="3276523"/>
                </a:lnTo>
                <a:lnTo>
                  <a:pt x="7038111" y="3258794"/>
                </a:lnTo>
                <a:lnTo>
                  <a:pt x="7079462" y="3239973"/>
                </a:lnTo>
                <a:lnTo>
                  <a:pt x="7120204" y="3220085"/>
                </a:lnTo>
                <a:lnTo>
                  <a:pt x="7160336" y="3199142"/>
                </a:lnTo>
                <a:lnTo>
                  <a:pt x="7199820" y="3177171"/>
                </a:lnTo>
                <a:lnTo>
                  <a:pt x="7238657" y="3154197"/>
                </a:lnTo>
                <a:lnTo>
                  <a:pt x="7276820" y="3130219"/>
                </a:lnTo>
                <a:lnTo>
                  <a:pt x="7314298" y="3105264"/>
                </a:lnTo>
                <a:lnTo>
                  <a:pt x="7351052" y="3079343"/>
                </a:lnTo>
                <a:lnTo>
                  <a:pt x="7387095" y="3052495"/>
                </a:lnTo>
                <a:lnTo>
                  <a:pt x="7422375" y="3024708"/>
                </a:lnTo>
                <a:lnTo>
                  <a:pt x="7456906" y="2996031"/>
                </a:lnTo>
                <a:lnTo>
                  <a:pt x="7490650" y="2966453"/>
                </a:lnTo>
                <a:lnTo>
                  <a:pt x="7523594" y="2936011"/>
                </a:lnTo>
                <a:lnTo>
                  <a:pt x="7555725" y="2904718"/>
                </a:lnTo>
                <a:lnTo>
                  <a:pt x="7587018" y="2872587"/>
                </a:lnTo>
                <a:lnTo>
                  <a:pt x="7617473" y="2839631"/>
                </a:lnTo>
                <a:lnTo>
                  <a:pt x="7647038" y="2805887"/>
                </a:lnTo>
                <a:lnTo>
                  <a:pt x="7675727" y="2771368"/>
                </a:lnTo>
                <a:lnTo>
                  <a:pt x="7703502" y="2736075"/>
                </a:lnTo>
                <a:lnTo>
                  <a:pt x="7730363" y="2700045"/>
                </a:lnTo>
                <a:lnTo>
                  <a:pt x="7756271" y="2663279"/>
                </a:lnTo>
                <a:lnTo>
                  <a:pt x="7781226" y="2625814"/>
                </a:lnTo>
                <a:lnTo>
                  <a:pt x="7805204" y="2587650"/>
                </a:lnTo>
                <a:lnTo>
                  <a:pt x="7828191" y="2548813"/>
                </a:lnTo>
                <a:lnTo>
                  <a:pt x="7850162" y="2509316"/>
                </a:lnTo>
                <a:lnTo>
                  <a:pt x="7871092" y="2469197"/>
                </a:lnTo>
                <a:lnTo>
                  <a:pt x="7890980" y="2428443"/>
                </a:lnTo>
                <a:lnTo>
                  <a:pt x="7909801" y="2387092"/>
                </a:lnTo>
                <a:lnTo>
                  <a:pt x="7927543" y="2345156"/>
                </a:lnTo>
                <a:lnTo>
                  <a:pt x="7944167" y="2302649"/>
                </a:lnTo>
                <a:lnTo>
                  <a:pt x="7959687" y="2259609"/>
                </a:lnTo>
                <a:lnTo>
                  <a:pt x="7974063" y="2216023"/>
                </a:lnTo>
                <a:lnTo>
                  <a:pt x="7987284" y="2171928"/>
                </a:lnTo>
                <a:lnTo>
                  <a:pt x="7999323" y="2127351"/>
                </a:lnTo>
                <a:lnTo>
                  <a:pt x="8010182" y="2082279"/>
                </a:lnTo>
                <a:lnTo>
                  <a:pt x="8019821" y="2036762"/>
                </a:lnTo>
                <a:lnTo>
                  <a:pt x="8028241" y="1990788"/>
                </a:lnTo>
                <a:lnTo>
                  <a:pt x="8035404" y="1944408"/>
                </a:lnTo>
                <a:lnTo>
                  <a:pt x="8041310" y="1897608"/>
                </a:lnTo>
                <a:lnTo>
                  <a:pt x="8045945" y="1850428"/>
                </a:lnTo>
                <a:lnTo>
                  <a:pt x="8049260" y="1802879"/>
                </a:lnTo>
                <a:lnTo>
                  <a:pt x="8051279" y="1754974"/>
                </a:lnTo>
                <a:lnTo>
                  <a:pt x="8051952" y="1706740"/>
                </a:lnTo>
                <a:close/>
              </a:path>
              <a:path w="17386935" h="3401059">
                <a:moveTo>
                  <a:pt x="12721793" y="1706740"/>
                </a:moveTo>
                <a:lnTo>
                  <a:pt x="12721120" y="1658505"/>
                </a:lnTo>
                <a:lnTo>
                  <a:pt x="12719114" y="1610614"/>
                </a:lnTo>
                <a:lnTo>
                  <a:pt x="12715786" y="1563052"/>
                </a:lnTo>
                <a:lnTo>
                  <a:pt x="12711163" y="1515872"/>
                </a:lnTo>
                <a:lnTo>
                  <a:pt x="12705258" y="1469085"/>
                </a:lnTo>
                <a:lnTo>
                  <a:pt x="12698082" y="1422692"/>
                </a:lnTo>
                <a:lnTo>
                  <a:pt x="12689675" y="1376730"/>
                </a:lnTo>
                <a:lnTo>
                  <a:pt x="12680036" y="1331214"/>
                </a:lnTo>
                <a:lnTo>
                  <a:pt x="12669177" y="1286141"/>
                </a:lnTo>
                <a:lnTo>
                  <a:pt x="12657138" y="1241552"/>
                </a:lnTo>
                <a:lnTo>
                  <a:pt x="12643917" y="1197470"/>
                </a:lnTo>
                <a:lnTo>
                  <a:pt x="12629540" y="1153883"/>
                </a:lnTo>
                <a:lnTo>
                  <a:pt x="12614021" y="1110830"/>
                </a:lnTo>
                <a:lnTo>
                  <a:pt x="12597384" y="1068336"/>
                </a:lnTo>
                <a:lnTo>
                  <a:pt x="12579655" y="1026401"/>
                </a:lnTo>
                <a:lnTo>
                  <a:pt x="12560833" y="985050"/>
                </a:lnTo>
                <a:lnTo>
                  <a:pt x="12540945" y="944295"/>
                </a:lnTo>
                <a:lnTo>
                  <a:pt x="12520003" y="904176"/>
                </a:lnTo>
                <a:lnTo>
                  <a:pt x="12498032" y="864679"/>
                </a:lnTo>
                <a:lnTo>
                  <a:pt x="12475058" y="825842"/>
                </a:lnTo>
                <a:lnTo>
                  <a:pt x="12451080" y="787679"/>
                </a:lnTo>
                <a:lnTo>
                  <a:pt x="12426125" y="750214"/>
                </a:lnTo>
                <a:lnTo>
                  <a:pt x="12400217" y="713447"/>
                </a:lnTo>
                <a:lnTo>
                  <a:pt x="12373356" y="677418"/>
                </a:lnTo>
                <a:lnTo>
                  <a:pt x="12345581" y="642124"/>
                </a:lnTo>
                <a:lnTo>
                  <a:pt x="12316892" y="607593"/>
                </a:lnTo>
                <a:lnTo>
                  <a:pt x="12287314" y="573849"/>
                </a:lnTo>
                <a:lnTo>
                  <a:pt x="12256872" y="540905"/>
                </a:lnTo>
                <a:lnTo>
                  <a:pt x="12225579" y="508774"/>
                </a:lnTo>
                <a:lnTo>
                  <a:pt x="12193448" y="477481"/>
                </a:lnTo>
                <a:lnTo>
                  <a:pt x="12160504" y="447040"/>
                </a:lnTo>
                <a:lnTo>
                  <a:pt x="12126760" y="417461"/>
                </a:lnTo>
                <a:lnTo>
                  <a:pt x="12092229" y="388785"/>
                </a:lnTo>
                <a:lnTo>
                  <a:pt x="12056936" y="360997"/>
                </a:lnTo>
                <a:lnTo>
                  <a:pt x="12020906" y="334149"/>
                </a:lnTo>
                <a:lnTo>
                  <a:pt x="11984139" y="308229"/>
                </a:lnTo>
                <a:lnTo>
                  <a:pt x="11946674" y="283273"/>
                </a:lnTo>
                <a:lnTo>
                  <a:pt x="11908511" y="259295"/>
                </a:lnTo>
                <a:lnTo>
                  <a:pt x="11869674" y="236321"/>
                </a:lnTo>
                <a:lnTo>
                  <a:pt x="11830190" y="214350"/>
                </a:lnTo>
                <a:lnTo>
                  <a:pt x="11790058" y="193408"/>
                </a:lnTo>
                <a:lnTo>
                  <a:pt x="11749303" y="173520"/>
                </a:lnTo>
                <a:lnTo>
                  <a:pt x="11707952" y="154698"/>
                </a:lnTo>
                <a:lnTo>
                  <a:pt x="11666017" y="136969"/>
                </a:lnTo>
                <a:lnTo>
                  <a:pt x="11623523" y="120332"/>
                </a:lnTo>
                <a:lnTo>
                  <a:pt x="11580470" y="104813"/>
                </a:lnTo>
                <a:lnTo>
                  <a:pt x="11536896" y="90436"/>
                </a:lnTo>
                <a:lnTo>
                  <a:pt x="11492802" y="77228"/>
                </a:lnTo>
                <a:lnTo>
                  <a:pt x="11448212" y="65176"/>
                </a:lnTo>
                <a:lnTo>
                  <a:pt x="11403140" y="54330"/>
                </a:lnTo>
                <a:lnTo>
                  <a:pt x="11357623" y="44678"/>
                </a:lnTo>
                <a:lnTo>
                  <a:pt x="11311661" y="36271"/>
                </a:lnTo>
                <a:lnTo>
                  <a:pt x="11265268" y="29095"/>
                </a:lnTo>
                <a:lnTo>
                  <a:pt x="11218482" y="23190"/>
                </a:lnTo>
                <a:lnTo>
                  <a:pt x="11171301" y="18567"/>
                </a:lnTo>
                <a:lnTo>
                  <a:pt x="11123752" y="15240"/>
                </a:lnTo>
                <a:lnTo>
                  <a:pt x="11075848" y="13233"/>
                </a:lnTo>
                <a:lnTo>
                  <a:pt x="11027613" y="12560"/>
                </a:lnTo>
                <a:lnTo>
                  <a:pt x="10979379" y="13233"/>
                </a:lnTo>
                <a:lnTo>
                  <a:pt x="10931474" y="15240"/>
                </a:lnTo>
                <a:lnTo>
                  <a:pt x="10883925" y="18567"/>
                </a:lnTo>
                <a:lnTo>
                  <a:pt x="10836745" y="23190"/>
                </a:lnTo>
                <a:lnTo>
                  <a:pt x="10789945" y="29095"/>
                </a:lnTo>
                <a:lnTo>
                  <a:pt x="10743565" y="36271"/>
                </a:lnTo>
                <a:lnTo>
                  <a:pt x="10697591" y="44678"/>
                </a:lnTo>
                <a:lnTo>
                  <a:pt x="10652074" y="54330"/>
                </a:lnTo>
                <a:lnTo>
                  <a:pt x="10607015" y="65176"/>
                </a:lnTo>
                <a:lnTo>
                  <a:pt x="10562425" y="77228"/>
                </a:lnTo>
                <a:lnTo>
                  <a:pt x="10518330" y="90436"/>
                </a:lnTo>
                <a:lnTo>
                  <a:pt x="10474744" y="104813"/>
                </a:lnTo>
                <a:lnTo>
                  <a:pt x="10431704" y="120332"/>
                </a:lnTo>
                <a:lnTo>
                  <a:pt x="10389197" y="136969"/>
                </a:lnTo>
                <a:lnTo>
                  <a:pt x="10347261" y="154698"/>
                </a:lnTo>
                <a:lnTo>
                  <a:pt x="10305910" y="173520"/>
                </a:lnTo>
                <a:lnTo>
                  <a:pt x="10265169" y="193408"/>
                </a:lnTo>
                <a:lnTo>
                  <a:pt x="10225037" y="214350"/>
                </a:lnTo>
                <a:lnTo>
                  <a:pt x="10185540" y="236321"/>
                </a:lnTo>
                <a:lnTo>
                  <a:pt x="10146703" y="259295"/>
                </a:lnTo>
                <a:lnTo>
                  <a:pt x="10108540" y="283273"/>
                </a:lnTo>
                <a:lnTo>
                  <a:pt x="10071075" y="308229"/>
                </a:lnTo>
                <a:lnTo>
                  <a:pt x="10034308" y="334149"/>
                </a:lnTo>
                <a:lnTo>
                  <a:pt x="9998278" y="360997"/>
                </a:lnTo>
                <a:lnTo>
                  <a:pt x="9962985" y="388785"/>
                </a:lnTo>
                <a:lnTo>
                  <a:pt x="9928466" y="417461"/>
                </a:lnTo>
                <a:lnTo>
                  <a:pt x="9894722" y="447040"/>
                </a:lnTo>
                <a:lnTo>
                  <a:pt x="9861766" y="477481"/>
                </a:lnTo>
                <a:lnTo>
                  <a:pt x="9829648" y="508774"/>
                </a:lnTo>
                <a:lnTo>
                  <a:pt x="9798342" y="540905"/>
                </a:lnTo>
                <a:lnTo>
                  <a:pt x="9767900" y="573849"/>
                </a:lnTo>
                <a:lnTo>
                  <a:pt x="9738335" y="607593"/>
                </a:lnTo>
                <a:lnTo>
                  <a:pt x="9709645" y="642124"/>
                </a:lnTo>
                <a:lnTo>
                  <a:pt x="9681858" y="677418"/>
                </a:lnTo>
                <a:lnTo>
                  <a:pt x="9655010" y="713447"/>
                </a:lnTo>
                <a:lnTo>
                  <a:pt x="9629089" y="750214"/>
                </a:lnTo>
                <a:lnTo>
                  <a:pt x="9604146" y="787679"/>
                </a:lnTo>
                <a:lnTo>
                  <a:pt x="9580169" y="825842"/>
                </a:lnTo>
                <a:lnTo>
                  <a:pt x="9557182" y="864679"/>
                </a:lnTo>
                <a:lnTo>
                  <a:pt x="9535211" y="904176"/>
                </a:lnTo>
                <a:lnTo>
                  <a:pt x="9514281" y="944295"/>
                </a:lnTo>
                <a:lnTo>
                  <a:pt x="9494393" y="985050"/>
                </a:lnTo>
                <a:lnTo>
                  <a:pt x="9475572" y="1026401"/>
                </a:lnTo>
                <a:lnTo>
                  <a:pt x="9457830" y="1068336"/>
                </a:lnTo>
                <a:lnTo>
                  <a:pt x="9441193" y="1110830"/>
                </a:lnTo>
                <a:lnTo>
                  <a:pt x="9425686" y="1153883"/>
                </a:lnTo>
                <a:lnTo>
                  <a:pt x="9411310" y="1197470"/>
                </a:lnTo>
                <a:lnTo>
                  <a:pt x="9398089" y="1241552"/>
                </a:lnTo>
                <a:lnTo>
                  <a:pt x="9386037" y="1286141"/>
                </a:lnTo>
                <a:lnTo>
                  <a:pt x="9375191" y="1331214"/>
                </a:lnTo>
                <a:lnTo>
                  <a:pt x="9365551" y="1376730"/>
                </a:lnTo>
                <a:lnTo>
                  <a:pt x="9357131" y="1422692"/>
                </a:lnTo>
                <a:lnTo>
                  <a:pt x="9349956" y="1469085"/>
                </a:lnTo>
                <a:lnTo>
                  <a:pt x="9344050" y="1515872"/>
                </a:lnTo>
                <a:lnTo>
                  <a:pt x="9339428" y="1563052"/>
                </a:lnTo>
                <a:lnTo>
                  <a:pt x="9336100" y="1610614"/>
                </a:lnTo>
                <a:lnTo>
                  <a:pt x="9334094" y="1658505"/>
                </a:lnTo>
                <a:lnTo>
                  <a:pt x="9333420" y="1706740"/>
                </a:lnTo>
                <a:lnTo>
                  <a:pt x="9334094" y="1754974"/>
                </a:lnTo>
                <a:lnTo>
                  <a:pt x="9336100" y="1802879"/>
                </a:lnTo>
                <a:lnTo>
                  <a:pt x="9339428" y="1850428"/>
                </a:lnTo>
                <a:lnTo>
                  <a:pt x="9344050" y="1897608"/>
                </a:lnTo>
                <a:lnTo>
                  <a:pt x="9349956" y="1944408"/>
                </a:lnTo>
                <a:lnTo>
                  <a:pt x="9357131" y="1990788"/>
                </a:lnTo>
                <a:lnTo>
                  <a:pt x="9365551" y="2036762"/>
                </a:lnTo>
                <a:lnTo>
                  <a:pt x="9375191" y="2082279"/>
                </a:lnTo>
                <a:lnTo>
                  <a:pt x="9386037" y="2127351"/>
                </a:lnTo>
                <a:lnTo>
                  <a:pt x="9398089" y="2171928"/>
                </a:lnTo>
                <a:lnTo>
                  <a:pt x="9411310" y="2216023"/>
                </a:lnTo>
                <a:lnTo>
                  <a:pt x="9425686" y="2259609"/>
                </a:lnTo>
                <a:lnTo>
                  <a:pt x="9441193" y="2302649"/>
                </a:lnTo>
                <a:lnTo>
                  <a:pt x="9457830" y="2345156"/>
                </a:lnTo>
                <a:lnTo>
                  <a:pt x="9475572" y="2387092"/>
                </a:lnTo>
                <a:lnTo>
                  <a:pt x="9494393" y="2428443"/>
                </a:lnTo>
                <a:lnTo>
                  <a:pt x="9514281" y="2469197"/>
                </a:lnTo>
                <a:lnTo>
                  <a:pt x="9535211" y="2509316"/>
                </a:lnTo>
                <a:lnTo>
                  <a:pt x="9557182" y="2548813"/>
                </a:lnTo>
                <a:lnTo>
                  <a:pt x="9580169" y="2587650"/>
                </a:lnTo>
                <a:lnTo>
                  <a:pt x="9604146" y="2625814"/>
                </a:lnTo>
                <a:lnTo>
                  <a:pt x="9629089" y="2663279"/>
                </a:lnTo>
                <a:lnTo>
                  <a:pt x="9655010" y="2700045"/>
                </a:lnTo>
                <a:lnTo>
                  <a:pt x="9681858" y="2736075"/>
                </a:lnTo>
                <a:lnTo>
                  <a:pt x="9709645" y="2771368"/>
                </a:lnTo>
                <a:lnTo>
                  <a:pt x="9738335" y="2805887"/>
                </a:lnTo>
                <a:lnTo>
                  <a:pt x="9767900" y="2839631"/>
                </a:lnTo>
                <a:lnTo>
                  <a:pt x="9798342" y="2872587"/>
                </a:lnTo>
                <a:lnTo>
                  <a:pt x="9829648" y="2904718"/>
                </a:lnTo>
                <a:lnTo>
                  <a:pt x="9861766" y="2936011"/>
                </a:lnTo>
                <a:lnTo>
                  <a:pt x="9894722" y="2966453"/>
                </a:lnTo>
                <a:lnTo>
                  <a:pt x="9928466" y="2996031"/>
                </a:lnTo>
                <a:lnTo>
                  <a:pt x="9962985" y="3024708"/>
                </a:lnTo>
                <a:lnTo>
                  <a:pt x="9998278" y="3052495"/>
                </a:lnTo>
                <a:lnTo>
                  <a:pt x="10034308" y="3079343"/>
                </a:lnTo>
                <a:lnTo>
                  <a:pt x="10071075" y="3105264"/>
                </a:lnTo>
                <a:lnTo>
                  <a:pt x="10108540" y="3130219"/>
                </a:lnTo>
                <a:lnTo>
                  <a:pt x="10146703" y="3154197"/>
                </a:lnTo>
                <a:lnTo>
                  <a:pt x="10185540" y="3177171"/>
                </a:lnTo>
                <a:lnTo>
                  <a:pt x="10225037" y="3199142"/>
                </a:lnTo>
                <a:lnTo>
                  <a:pt x="10265169" y="3220085"/>
                </a:lnTo>
                <a:lnTo>
                  <a:pt x="10305910" y="3239973"/>
                </a:lnTo>
                <a:lnTo>
                  <a:pt x="10347261" y="3258794"/>
                </a:lnTo>
                <a:lnTo>
                  <a:pt x="10389197" y="3276523"/>
                </a:lnTo>
                <a:lnTo>
                  <a:pt x="10431704" y="3293160"/>
                </a:lnTo>
                <a:lnTo>
                  <a:pt x="10474744" y="3308667"/>
                </a:lnTo>
                <a:lnTo>
                  <a:pt x="10518330" y="3323044"/>
                </a:lnTo>
                <a:lnTo>
                  <a:pt x="10562425" y="3336264"/>
                </a:lnTo>
                <a:lnTo>
                  <a:pt x="10607015" y="3348317"/>
                </a:lnTo>
                <a:lnTo>
                  <a:pt x="10652074" y="3359162"/>
                </a:lnTo>
                <a:lnTo>
                  <a:pt x="10697591" y="3368802"/>
                </a:lnTo>
                <a:lnTo>
                  <a:pt x="10743565" y="3377222"/>
                </a:lnTo>
                <a:lnTo>
                  <a:pt x="10789945" y="3384397"/>
                </a:lnTo>
                <a:lnTo>
                  <a:pt x="10836745" y="3390303"/>
                </a:lnTo>
                <a:lnTo>
                  <a:pt x="10883925" y="3394926"/>
                </a:lnTo>
                <a:lnTo>
                  <a:pt x="10931474" y="3398253"/>
                </a:lnTo>
                <a:lnTo>
                  <a:pt x="10979379" y="3400260"/>
                </a:lnTo>
                <a:lnTo>
                  <a:pt x="11027613" y="3400933"/>
                </a:lnTo>
                <a:lnTo>
                  <a:pt x="11075848" y="3400260"/>
                </a:lnTo>
                <a:lnTo>
                  <a:pt x="11123752" y="3398253"/>
                </a:lnTo>
                <a:lnTo>
                  <a:pt x="11171301" y="3394926"/>
                </a:lnTo>
                <a:lnTo>
                  <a:pt x="11218482" y="3390303"/>
                </a:lnTo>
                <a:lnTo>
                  <a:pt x="11265268" y="3384397"/>
                </a:lnTo>
                <a:lnTo>
                  <a:pt x="11311661" y="3377222"/>
                </a:lnTo>
                <a:lnTo>
                  <a:pt x="11357623" y="3368802"/>
                </a:lnTo>
                <a:lnTo>
                  <a:pt x="11403140" y="3359162"/>
                </a:lnTo>
                <a:lnTo>
                  <a:pt x="11448212" y="3348317"/>
                </a:lnTo>
                <a:lnTo>
                  <a:pt x="11492802" y="3336264"/>
                </a:lnTo>
                <a:lnTo>
                  <a:pt x="11536896" y="3323044"/>
                </a:lnTo>
                <a:lnTo>
                  <a:pt x="11580470" y="3308667"/>
                </a:lnTo>
                <a:lnTo>
                  <a:pt x="11623523" y="3293160"/>
                </a:lnTo>
                <a:lnTo>
                  <a:pt x="11666017" y="3276523"/>
                </a:lnTo>
                <a:lnTo>
                  <a:pt x="11707952" y="3258794"/>
                </a:lnTo>
                <a:lnTo>
                  <a:pt x="11749303" y="3239973"/>
                </a:lnTo>
                <a:lnTo>
                  <a:pt x="11790058" y="3220085"/>
                </a:lnTo>
                <a:lnTo>
                  <a:pt x="11830190" y="3199142"/>
                </a:lnTo>
                <a:lnTo>
                  <a:pt x="11869674" y="3177171"/>
                </a:lnTo>
                <a:lnTo>
                  <a:pt x="11908511" y="3154197"/>
                </a:lnTo>
                <a:lnTo>
                  <a:pt x="11946674" y="3130219"/>
                </a:lnTo>
                <a:lnTo>
                  <a:pt x="11984139" y="3105264"/>
                </a:lnTo>
                <a:lnTo>
                  <a:pt x="12020906" y="3079343"/>
                </a:lnTo>
                <a:lnTo>
                  <a:pt x="12056936" y="3052495"/>
                </a:lnTo>
                <a:lnTo>
                  <a:pt x="12092229" y="3024708"/>
                </a:lnTo>
                <a:lnTo>
                  <a:pt x="12126760" y="2996031"/>
                </a:lnTo>
                <a:lnTo>
                  <a:pt x="12160504" y="2966453"/>
                </a:lnTo>
                <a:lnTo>
                  <a:pt x="12193448" y="2936011"/>
                </a:lnTo>
                <a:lnTo>
                  <a:pt x="12225579" y="2904718"/>
                </a:lnTo>
                <a:lnTo>
                  <a:pt x="12256872" y="2872587"/>
                </a:lnTo>
                <a:lnTo>
                  <a:pt x="12287314" y="2839631"/>
                </a:lnTo>
                <a:lnTo>
                  <a:pt x="12316892" y="2805887"/>
                </a:lnTo>
                <a:lnTo>
                  <a:pt x="12345581" y="2771368"/>
                </a:lnTo>
                <a:lnTo>
                  <a:pt x="12373356" y="2736075"/>
                </a:lnTo>
                <a:lnTo>
                  <a:pt x="12400217" y="2700045"/>
                </a:lnTo>
                <a:lnTo>
                  <a:pt x="12426125" y="2663279"/>
                </a:lnTo>
                <a:lnTo>
                  <a:pt x="12451080" y="2625814"/>
                </a:lnTo>
                <a:lnTo>
                  <a:pt x="12475058" y="2587650"/>
                </a:lnTo>
                <a:lnTo>
                  <a:pt x="12498032" y="2548813"/>
                </a:lnTo>
                <a:lnTo>
                  <a:pt x="12520003" y="2509316"/>
                </a:lnTo>
                <a:lnTo>
                  <a:pt x="12540945" y="2469197"/>
                </a:lnTo>
                <a:lnTo>
                  <a:pt x="12560833" y="2428443"/>
                </a:lnTo>
                <a:lnTo>
                  <a:pt x="12579655" y="2387092"/>
                </a:lnTo>
                <a:lnTo>
                  <a:pt x="12597384" y="2345156"/>
                </a:lnTo>
                <a:lnTo>
                  <a:pt x="12614021" y="2302649"/>
                </a:lnTo>
                <a:lnTo>
                  <a:pt x="12629540" y="2259609"/>
                </a:lnTo>
                <a:lnTo>
                  <a:pt x="12643917" y="2216023"/>
                </a:lnTo>
                <a:lnTo>
                  <a:pt x="12657138" y="2171928"/>
                </a:lnTo>
                <a:lnTo>
                  <a:pt x="12669177" y="2127351"/>
                </a:lnTo>
                <a:lnTo>
                  <a:pt x="12680036" y="2082279"/>
                </a:lnTo>
                <a:lnTo>
                  <a:pt x="12689675" y="2036762"/>
                </a:lnTo>
                <a:lnTo>
                  <a:pt x="12698082" y="1990788"/>
                </a:lnTo>
                <a:lnTo>
                  <a:pt x="12705258" y="1944408"/>
                </a:lnTo>
                <a:lnTo>
                  <a:pt x="12711163" y="1897608"/>
                </a:lnTo>
                <a:lnTo>
                  <a:pt x="12715786" y="1850428"/>
                </a:lnTo>
                <a:lnTo>
                  <a:pt x="12719114" y="1802879"/>
                </a:lnTo>
                <a:lnTo>
                  <a:pt x="12721120" y="1754974"/>
                </a:lnTo>
                <a:lnTo>
                  <a:pt x="12721793" y="1706740"/>
                </a:lnTo>
                <a:close/>
              </a:path>
              <a:path w="17386935" h="3401059">
                <a:moveTo>
                  <a:pt x="17386618" y="1706740"/>
                </a:moveTo>
                <a:lnTo>
                  <a:pt x="17385945" y="1658505"/>
                </a:lnTo>
                <a:lnTo>
                  <a:pt x="17383938" y="1610614"/>
                </a:lnTo>
                <a:lnTo>
                  <a:pt x="17380611" y="1563052"/>
                </a:lnTo>
                <a:lnTo>
                  <a:pt x="17375988" y="1515872"/>
                </a:lnTo>
                <a:lnTo>
                  <a:pt x="17370082" y="1469085"/>
                </a:lnTo>
                <a:lnTo>
                  <a:pt x="17362907" y="1422692"/>
                </a:lnTo>
                <a:lnTo>
                  <a:pt x="17354500" y="1376730"/>
                </a:lnTo>
                <a:lnTo>
                  <a:pt x="17344860" y="1331214"/>
                </a:lnTo>
                <a:lnTo>
                  <a:pt x="17334002" y="1286141"/>
                </a:lnTo>
                <a:lnTo>
                  <a:pt x="17321962" y="1241552"/>
                </a:lnTo>
                <a:lnTo>
                  <a:pt x="17308741" y="1197470"/>
                </a:lnTo>
                <a:lnTo>
                  <a:pt x="17294365" y="1153883"/>
                </a:lnTo>
                <a:lnTo>
                  <a:pt x="17278846" y="1110830"/>
                </a:lnTo>
                <a:lnTo>
                  <a:pt x="17262209" y="1068336"/>
                </a:lnTo>
                <a:lnTo>
                  <a:pt x="17244479" y="1026401"/>
                </a:lnTo>
                <a:lnTo>
                  <a:pt x="17225658" y="985050"/>
                </a:lnTo>
                <a:lnTo>
                  <a:pt x="17205770" y="944295"/>
                </a:lnTo>
                <a:lnTo>
                  <a:pt x="17184828" y="904176"/>
                </a:lnTo>
                <a:lnTo>
                  <a:pt x="17162857" y="864679"/>
                </a:lnTo>
                <a:lnTo>
                  <a:pt x="17139882" y="825842"/>
                </a:lnTo>
                <a:lnTo>
                  <a:pt x="17115905" y="787679"/>
                </a:lnTo>
                <a:lnTo>
                  <a:pt x="17090949" y="750214"/>
                </a:lnTo>
                <a:lnTo>
                  <a:pt x="17065041" y="713447"/>
                </a:lnTo>
                <a:lnTo>
                  <a:pt x="17038181" y="677418"/>
                </a:lnTo>
                <a:lnTo>
                  <a:pt x="17010406" y="642124"/>
                </a:lnTo>
                <a:lnTo>
                  <a:pt x="16981716" y="607593"/>
                </a:lnTo>
                <a:lnTo>
                  <a:pt x="16952138" y="573849"/>
                </a:lnTo>
                <a:lnTo>
                  <a:pt x="16921696" y="540905"/>
                </a:lnTo>
                <a:lnTo>
                  <a:pt x="16890403" y="508774"/>
                </a:lnTo>
                <a:lnTo>
                  <a:pt x="16858272" y="477481"/>
                </a:lnTo>
                <a:lnTo>
                  <a:pt x="16825329" y="447040"/>
                </a:lnTo>
                <a:lnTo>
                  <a:pt x="16791585" y="417461"/>
                </a:lnTo>
                <a:lnTo>
                  <a:pt x="16757053" y="388785"/>
                </a:lnTo>
                <a:lnTo>
                  <a:pt x="16721760" y="360997"/>
                </a:lnTo>
                <a:lnTo>
                  <a:pt x="16685730" y="334149"/>
                </a:lnTo>
                <a:lnTo>
                  <a:pt x="16648964" y="308229"/>
                </a:lnTo>
                <a:lnTo>
                  <a:pt x="16611499" y="283273"/>
                </a:lnTo>
                <a:lnTo>
                  <a:pt x="16573335" y="259295"/>
                </a:lnTo>
                <a:lnTo>
                  <a:pt x="16534499" y="236321"/>
                </a:lnTo>
                <a:lnTo>
                  <a:pt x="16495014" y="214350"/>
                </a:lnTo>
                <a:lnTo>
                  <a:pt x="16454882" y="193408"/>
                </a:lnTo>
                <a:lnTo>
                  <a:pt x="16414128" y="173520"/>
                </a:lnTo>
                <a:lnTo>
                  <a:pt x="16372777" y="154698"/>
                </a:lnTo>
                <a:lnTo>
                  <a:pt x="16330841" y="136969"/>
                </a:lnTo>
                <a:lnTo>
                  <a:pt x="16288347" y="120332"/>
                </a:lnTo>
                <a:lnTo>
                  <a:pt x="16245294" y="104813"/>
                </a:lnTo>
                <a:lnTo>
                  <a:pt x="16201720" y="90436"/>
                </a:lnTo>
                <a:lnTo>
                  <a:pt x="16157626" y="77228"/>
                </a:lnTo>
                <a:lnTo>
                  <a:pt x="16113036" y="65176"/>
                </a:lnTo>
                <a:lnTo>
                  <a:pt x="16067964" y="54330"/>
                </a:lnTo>
                <a:lnTo>
                  <a:pt x="16022447" y="44678"/>
                </a:lnTo>
                <a:lnTo>
                  <a:pt x="15976486" y="36271"/>
                </a:lnTo>
                <a:lnTo>
                  <a:pt x="15930093" y="29095"/>
                </a:lnTo>
                <a:lnTo>
                  <a:pt x="15883306" y="23190"/>
                </a:lnTo>
                <a:lnTo>
                  <a:pt x="15836126" y="18567"/>
                </a:lnTo>
                <a:lnTo>
                  <a:pt x="15788577" y="15240"/>
                </a:lnTo>
                <a:lnTo>
                  <a:pt x="15740672" y="13233"/>
                </a:lnTo>
                <a:lnTo>
                  <a:pt x="15692438" y="12560"/>
                </a:lnTo>
                <a:lnTo>
                  <a:pt x="15644203" y="13233"/>
                </a:lnTo>
                <a:lnTo>
                  <a:pt x="15596299" y="15240"/>
                </a:lnTo>
                <a:lnTo>
                  <a:pt x="15548750" y="18567"/>
                </a:lnTo>
                <a:lnTo>
                  <a:pt x="15501569" y="23190"/>
                </a:lnTo>
                <a:lnTo>
                  <a:pt x="15454770" y="29095"/>
                </a:lnTo>
                <a:lnTo>
                  <a:pt x="15408390" y="36271"/>
                </a:lnTo>
                <a:lnTo>
                  <a:pt x="15362416" y="44678"/>
                </a:lnTo>
                <a:lnTo>
                  <a:pt x="15316899" y="54330"/>
                </a:lnTo>
                <a:lnTo>
                  <a:pt x="15271839" y="65176"/>
                </a:lnTo>
                <a:lnTo>
                  <a:pt x="15227249" y="77228"/>
                </a:lnTo>
                <a:lnTo>
                  <a:pt x="15183155" y="90436"/>
                </a:lnTo>
                <a:lnTo>
                  <a:pt x="15139569" y="104813"/>
                </a:lnTo>
                <a:lnTo>
                  <a:pt x="15096528" y="120332"/>
                </a:lnTo>
                <a:lnTo>
                  <a:pt x="15054021" y="136969"/>
                </a:lnTo>
                <a:lnTo>
                  <a:pt x="15012086" y="154698"/>
                </a:lnTo>
                <a:lnTo>
                  <a:pt x="14970735" y="173520"/>
                </a:lnTo>
                <a:lnTo>
                  <a:pt x="14929993" y="193408"/>
                </a:lnTo>
                <a:lnTo>
                  <a:pt x="14889861" y="214350"/>
                </a:lnTo>
                <a:lnTo>
                  <a:pt x="14850364" y="236321"/>
                </a:lnTo>
                <a:lnTo>
                  <a:pt x="14811528" y="259295"/>
                </a:lnTo>
                <a:lnTo>
                  <a:pt x="14773364" y="283273"/>
                </a:lnTo>
                <a:lnTo>
                  <a:pt x="14735899" y="308229"/>
                </a:lnTo>
                <a:lnTo>
                  <a:pt x="14699133" y="334149"/>
                </a:lnTo>
                <a:lnTo>
                  <a:pt x="14663103" y="360997"/>
                </a:lnTo>
                <a:lnTo>
                  <a:pt x="14627809" y="388785"/>
                </a:lnTo>
                <a:lnTo>
                  <a:pt x="14593291" y="417461"/>
                </a:lnTo>
                <a:lnTo>
                  <a:pt x="14559547" y="447040"/>
                </a:lnTo>
                <a:lnTo>
                  <a:pt x="14526590" y="477481"/>
                </a:lnTo>
                <a:lnTo>
                  <a:pt x="14494472" y="508774"/>
                </a:lnTo>
                <a:lnTo>
                  <a:pt x="14463167" y="540905"/>
                </a:lnTo>
                <a:lnTo>
                  <a:pt x="14432725" y="573849"/>
                </a:lnTo>
                <a:lnTo>
                  <a:pt x="14403159" y="607593"/>
                </a:lnTo>
                <a:lnTo>
                  <a:pt x="14374470" y="642124"/>
                </a:lnTo>
                <a:lnTo>
                  <a:pt x="14346695" y="677418"/>
                </a:lnTo>
                <a:lnTo>
                  <a:pt x="14319834" y="713447"/>
                </a:lnTo>
                <a:lnTo>
                  <a:pt x="14293914" y="750214"/>
                </a:lnTo>
                <a:lnTo>
                  <a:pt x="14268971" y="787679"/>
                </a:lnTo>
                <a:lnTo>
                  <a:pt x="14244993" y="825842"/>
                </a:lnTo>
                <a:lnTo>
                  <a:pt x="14222006" y="864679"/>
                </a:lnTo>
                <a:lnTo>
                  <a:pt x="14200035" y="904176"/>
                </a:lnTo>
                <a:lnTo>
                  <a:pt x="14179106" y="944295"/>
                </a:lnTo>
                <a:lnTo>
                  <a:pt x="14159217" y="985050"/>
                </a:lnTo>
                <a:lnTo>
                  <a:pt x="14140396" y="1026401"/>
                </a:lnTo>
                <a:lnTo>
                  <a:pt x="14122654" y="1068336"/>
                </a:lnTo>
                <a:lnTo>
                  <a:pt x="14106017" y="1110830"/>
                </a:lnTo>
                <a:lnTo>
                  <a:pt x="14090510" y="1153883"/>
                </a:lnTo>
                <a:lnTo>
                  <a:pt x="14076134" y="1197470"/>
                </a:lnTo>
                <a:lnTo>
                  <a:pt x="14062913" y="1241552"/>
                </a:lnTo>
                <a:lnTo>
                  <a:pt x="14050861" y="1286141"/>
                </a:lnTo>
                <a:lnTo>
                  <a:pt x="14040015" y="1331214"/>
                </a:lnTo>
                <a:lnTo>
                  <a:pt x="14030376" y="1376730"/>
                </a:lnTo>
                <a:lnTo>
                  <a:pt x="14021956" y="1422692"/>
                </a:lnTo>
                <a:lnTo>
                  <a:pt x="14014780" y="1469085"/>
                </a:lnTo>
                <a:lnTo>
                  <a:pt x="14008875" y="1515872"/>
                </a:lnTo>
                <a:lnTo>
                  <a:pt x="14004252" y="1563052"/>
                </a:lnTo>
                <a:lnTo>
                  <a:pt x="14000925" y="1610614"/>
                </a:lnTo>
                <a:lnTo>
                  <a:pt x="13998918" y="1658505"/>
                </a:lnTo>
                <a:lnTo>
                  <a:pt x="13998245" y="1706740"/>
                </a:lnTo>
                <a:lnTo>
                  <a:pt x="13998918" y="1754974"/>
                </a:lnTo>
                <a:lnTo>
                  <a:pt x="14000925" y="1802879"/>
                </a:lnTo>
                <a:lnTo>
                  <a:pt x="14004252" y="1850428"/>
                </a:lnTo>
                <a:lnTo>
                  <a:pt x="14008875" y="1897608"/>
                </a:lnTo>
                <a:lnTo>
                  <a:pt x="14014780" y="1944408"/>
                </a:lnTo>
                <a:lnTo>
                  <a:pt x="14021956" y="1990788"/>
                </a:lnTo>
                <a:lnTo>
                  <a:pt x="14030376" y="2036762"/>
                </a:lnTo>
                <a:lnTo>
                  <a:pt x="14040015" y="2082279"/>
                </a:lnTo>
                <a:lnTo>
                  <a:pt x="14050861" y="2127351"/>
                </a:lnTo>
                <a:lnTo>
                  <a:pt x="14062913" y="2171928"/>
                </a:lnTo>
                <a:lnTo>
                  <a:pt x="14076134" y="2216023"/>
                </a:lnTo>
                <a:lnTo>
                  <a:pt x="14090510" y="2259609"/>
                </a:lnTo>
                <a:lnTo>
                  <a:pt x="14106017" y="2302649"/>
                </a:lnTo>
                <a:lnTo>
                  <a:pt x="14122654" y="2345156"/>
                </a:lnTo>
                <a:lnTo>
                  <a:pt x="14140396" y="2387092"/>
                </a:lnTo>
                <a:lnTo>
                  <a:pt x="14159217" y="2428443"/>
                </a:lnTo>
                <a:lnTo>
                  <a:pt x="14179106" y="2469197"/>
                </a:lnTo>
                <a:lnTo>
                  <a:pt x="14200035" y="2509316"/>
                </a:lnTo>
                <a:lnTo>
                  <a:pt x="14222006" y="2548813"/>
                </a:lnTo>
                <a:lnTo>
                  <a:pt x="14244993" y="2587650"/>
                </a:lnTo>
                <a:lnTo>
                  <a:pt x="14268971" y="2625814"/>
                </a:lnTo>
                <a:lnTo>
                  <a:pt x="14293914" y="2663279"/>
                </a:lnTo>
                <a:lnTo>
                  <a:pt x="14319834" y="2700045"/>
                </a:lnTo>
                <a:lnTo>
                  <a:pt x="14346695" y="2736075"/>
                </a:lnTo>
                <a:lnTo>
                  <a:pt x="14374470" y="2771368"/>
                </a:lnTo>
                <a:lnTo>
                  <a:pt x="14403159" y="2805887"/>
                </a:lnTo>
                <a:lnTo>
                  <a:pt x="14432725" y="2839631"/>
                </a:lnTo>
                <a:lnTo>
                  <a:pt x="14463167" y="2872587"/>
                </a:lnTo>
                <a:lnTo>
                  <a:pt x="14494472" y="2904718"/>
                </a:lnTo>
                <a:lnTo>
                  <a:pt x="14526590" y="2936011"/>
                </a:lnTo>
                <a:lnTo>
                  <a:pt x="14559547" y="2966453"/>
                </a:lnTo>
                <a:lnTo>
                  <a:pt x="14593291" y="2996031"/>
                </a:lnTo>
                <a:lnTo>
                  <a:pt x="14627809" y="3024708"/>
                </a:lnTo>
                <a:lnTo>
                  <a:pt x="14663103" y="3052495"/>
                </a:lnTo>
                <a:lnTo>
                  <a:pt x="14699133" y="3079343"/>
                </a:lnTo>
                <a:lnTo>
                  <a:pt x="14735899" y="3105264"/>
                </a:lnTo>
                <a:lnTo>
                  <a:pt x="14773364" y="3130219"/>
                </a:lnTo>
                <a:lnTo>
                  <a:pt x="14811528" y="3154197"/>
                </a:lnTo>
                <a:lnTo>
                  <a:pt x="14850364" y="3177171"/>
                </a:lnTo>
                <a:lnTo>
                  <a:pt x="14889861" y="3199142"/>
                </a:lnTo>
                <a:lnTo>
                  <a:pt x="14929993" y="3220085"/>
                </a:lnTo>
                <a:lnTo>
                  <a:pt x="14970735" y="3239973"/>
                </a:lnTo>
                <a:lnTo>
                  <a:pt x="15012086" y="3258794"/>
                </a:lnTo>
                <a:lnTo>
                  <a:pt x="15054021" y="3276523"/>
                </a:lnTo>
                <a:lnTo>
                  <a:pt x="15096528" y="3293160"/>
                </a:lnTo>
                <a:lnTo>
                  <a:pt x="15139569" y="3308667"/>
                </a:lnTo>
                <a:lnTo>
                  <a:pt x="15183155" y="3323044"/>
                </a:lnTo>
                <a:lnTo>
                  <a:pt x="15227249" y="3336264"/>
                </a:lnTo>
                <a:lnTo>
                  <a:pt x="15271839" y="3348317"/>
                </a:lnTo>
                <a:lnTo>
                  <a:pt x="15316899" y="3359162"/>
                </a:lnTo>
                <a:lnTo>
                  <a:pt x="15362416" y="3368802"/>
                </a:lnTo>
                <a:lnTo>
                  <a:pt x="15408390" y="3377222"/>
                </a:lnTo>
                <a:lnTo>
                  <a:pt x="15454770" y="3384397"/>
                </a:lnTo>
                <a:lnTo>
                  <a:pt x="15501569" y="3390303"/>
                </a:lnTo>
                <a:lnTo>
                  <a:pt x="15548750" y="3394926"/>
                </a:lnTo>
                <a:lnTo>
                  <a:pt x="15596299" y="3398253"/>
                </a:lnTo>
                <a:lnTo>
                  <a:pt x="15644203" y="3400260"/>
                </a:lnTo>
                <a:lnTo>
                  <a:pt x="15692438" y="3400933"/>
                </a:lnTo>
                <a:lnTo>
                  <a:pt x="15740672" y="3400260"/>
                </a:lnTo>
                <a:lnTo>
                  <a:pt x="15788577" y="3398253"/>
                </a:lnTo>
                <a:lnTo>
                  <a:pt x="15836126" y="3394926"/>
                </a:lnTo>
                <a:lnTo>
                  <a:pt x="15883306" y="3390303"/>
                </a:lnTo>
                <a:lnTo>
                  <a:pt x="15930093" y="3384397"/>
                </a:lnTo>
                <a:lnTo>
                  <a:pt x="15976486" y="3377222"/>
                </a:lnTo>
                <a:lnTo>
                  <a:pt x="16022447" y="3368802"/>
                </a:lnTo>
                <a:lnTo>
                  <a:pt x="16067964" y="3359162"/>
                </a:lnTo>
                <a:lnTo>
                  <a:pt x="16113036" y="3348317"/>
                </a:lnTo>
                <a:lnTo>
                  <a:pt x="16157626" y="3336264"/>
                </a:lnTo>
                <a:lnTo>
                  <a:pt x="16201720" y="3323044"/>
                </a:lnTo>
                <a:lnTo>
                  <a:pt x="16245294" y="3308667"/>
                </a:lnTo>
                <a:lnTo>
                  <a:pt x="16288347" y="3293160"/>
                </a:lnTo>
                <a:lnTo>
                  <a:pt x="16330841" y="3276523"/>
                </a:lnTo>
                <a:lnTo>
                  <a:pt x="16372777" y="3258794"/>
                </a:lnTo>
                <a:lnTo>
                  <a:pt x="16414128" y="3239973"/>
                </a:lnTo>
                <a:lnTo>
                  <a:pt x="16454882" y="3220085"/>
                </a:lnTo>
                <a:lnTo>
                  <a:pt x="16495014" y="3199142"/>
                </a:lnTo>
                <a:lnTo>
                  <a:pt x="16534499" y="3177171"/>
                </a:lnTo>
                <a:lnTo>
                  <a:pt x="16573335" y="3154197"/>
                </a:lnTo>
                <a:lnTo>
                  <a:pt x="16611499" y="3130219"/>
                </a:lnTo>
                <a:lnTo>
                  <a:pt x="16648964" y="3105264"/>
                </a:lnTo>
                <a:lnTo>
                  <a:pt x="16685730" y="3079343"/>
                </a:lnTo>
                <a:lnTo>
                  <a:pt x="16721760" y="3052495"/>
                </a:lnTo>
                <a:lnTo>
                  <a:pt x="16757053" y="3024708"/>
                </a:lnTo>
                <a:lnTo>
                  <a:pt x="16791585" y="2996031"/>
                </a:lnTo>
                <a:lnTo>
                  <a:pt x="16825329" y="2966453"/>
                </a:lnTo>
                <a:lnTo>
                  <a:pt x="16858272" y="2936011"/>
                </a:lnTo>
                <a:lnTo>
                  <a:pt x="16890403" y="2904718"/>
                </a:lnTo>
                <a:lnTo>
                  <a:pt x="16921696" y="2872587"/>
                </a:lnTo>
                <a:lnTo>
                  <a:pt x="16952138" y="2839631"/>
                </a:lnTo>
                <a:lnTo>
                  <a:pt x="16981716" y="2805887"/>
                </a:lnTo>
                <a:lnTo>
                  <a:pt x="17010406" y="2771368"/>
                </a:lnTo>
                <a:lnTo>
                  <a:pt x="17038181" y="2736075"/>
                </a:lnTo>
                <a:lnTo>
                  <a:pt x="17065041" y="2700045"/>
                </a:lnTo>
                <a:lnTo>
                  <a:pt x="17090949" y="2663279"/>
                </a:lnTo>
                <a:lnTo>
                  <a:pt x="17115905" y="2625814"/>
                </a:lnTo>
                <a:lnTo>
                  <a:pt x="17139882" y="2587650"/>
                </a:lnTo>
                <a:lnTo>
                  <a:pt x="17162857" y="2548813"/>
                </a:lnTo>
                <a:lnTo>
                  <a:pt x="17184828" y="2509316"/>
                </a:lnTo>
                <a:lnTo>
                  <a:pt x="17205770" y="2469197"/>
                </a:lnTo>
                <a:lnTo>
                  <a:pt x="17225658" y="2428443"/>
                </a:lnTo>
                <a:lnTo>
                  <a:pt x="17244479" y="2387092"/>
                </a:lnTo>
                <a:lnTo>
                  <a:pt x="17262209" y="2345156"/>
                </a:lnTo>
                <a:lnTo>
                  <a:pt x="17278846" y="2302649"/>
                </a:lnTo>
                <a:lnTo>
                  <a:pt x="17294365" y="2259609"/>
                </a:lnTo>
                <a:lnTo>
                  <a:pt x="17308741" y="2216023"/>
                </a:lnTo>
                <a:lnTo>
                  <a:pt x="17321962" y="2171928"/>
                </a:lnTo>
                <a:lnTo>
                  <a:pt x="17334002" y="2127351"/>
                </a:lnTo>
                <a:lnTo>
                  <a:pt x="17344860" y="2082279"/>
                </a:lnTo>
                <a:lnTo>
                  <a:pt x="17354500" y="2036762"/>
                </a:lnTo>
                <a:lnTo>
                  <a:pt x="17362907" y="1990788"/>
                </a:lnTo>
                <a:lnTo>
                  <a:pt x="17370082" y="1944408"/>
                </a:lnTo>
                <a:lnTo>
                  <a:pt x="17375988" y="1897608"/>
                </a:lnTo>
                <a:lnTo>
                  <a:pt x="17380611" y="1850428"/>
                </a:lnTo>
                <a:lnTo>
                  <a:pt x="17383938" y="1802879"/>
                </a:lnTo>
                <a:lnTo>
                  <a:pt x="17385945" y="1754974"/>
                </a:lnTo>
                <a:lnTo>
                  <a:pt x="17386618" y="17067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461707" y="66636"/>
            <a:ext cx="11268586" cy="1109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36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065" marR="5080" algn="ctr">
              <a:lnSpc>
                <a:spcPct val="110100"/>
              </a:lnSpc>
              <a:spcBef>
                <a:spcPts val="100"/>
              </a:spcBef>
            </a:pPr>
            <a:r>
              <a:rPr lang="en-US" sz="3200" kern="0" dirty="0"/>
              <a:t>Hospital Management </a:t>
            </a:r>
            <a:r>
              <a:rPr lang="en-US" sz="3200" kern="0" spc="-5" dirty="0"/>
              <a:t>System</a:t>
            </a:r>
            <a:r>
              <a:rPr lang="en-US" sz="3200" kern="0" dirty="0"/>
              <a:t>.</a:t>
            </a:r>
          </a:p>
          <a:p>
            <a:pPr marL="12065" marR="5080" algn="ctr">
              <a:lnSpc>
                <a:spcPct val="110100"/>
              </a:lnSpc>
              <a:spcBef>
                <a:spcPts val="100"/>
              </a:spcBef>
            </a:pPr>
            <a:r>
              <a:rPr lang="en-US" sz="3200" kern="0" spc="-5" dirty="0"/>
              <a:t>Integrates and facilitates </a:t>
            </a:r>
            <a:r>
              <a:rPr lang="en-US" sz="3200" kern="0" spc="-5" dirty="0" smtClean="0"/>
              <a:t>different </a:t>
            </a:r>
            <a:r>
              <a:rPr lang="en-US" sz="3200" kern="0" spc="-5" dirty="0"/>
              <a:t>types of user accounts.</a:t>
            </a:r>
            <a:endParaRPr lang="en-US" sz="3200" kern="0" dirty="0"/>
          </a:p>
        </p:txBody>
      </p:sp>
      <p:sp>
        <p:nvSpPr>
          <p:cNvPr id="15" name="object 12"/>
          <p:cNvSpPr txBox="1"/>
          <p:nvPr/>
        </p:nvSpPr>
        <p:spPr>
          <a:xfrm>
            <a:off x="880780" y="2642182"/>
            <a:ext cx="179133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IN" sz="2200" spc="-135" dirty="0">
                <a:solidFill>
                  <a:srgbClr val="206BA9"/>
                </a:solidFill>
                <a:latin typeface="Arial"/>
                <a:cs typeface="Arial"/>
              </a:rPr>
              <a:t>Super Admin</a:t>
            </a:r>
            <a:endParaRPr lang="en-IN" sz="2200" dirty="0">
              <a:latin typeface="Arial"/>
              <a:cs typeface="Arial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3775054" y="2642182"/>
            <a:ext cx="179133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IN" sz="2200" spc="-135" dirty="0">
                <a:solidFill>
                  <a:srgbClr val="206BA9"/>
                </a:solidFill>
                <a:latin typeface="Arial"/>
                <a:cs typeface="Arial"/>
              </a:rPr>
              <a:t>Nurse</a:t>
            </a:r>
            <a:endParaRPr lang="en-IN" sz="2200" dirty="0">
              <a:latin typeface="Arial"/>
              <a:cs typeface="Arial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6669328" y="2642182"/>
            <a:ext cx="179133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IN" sz="2200" spc="-135" dirty="0">
                <a:solidFill>
                  <a:srgbClr val="206BA9"/>
                </a:solidFill>
                <a:latin typeface="Arial"/>
                <a:cs typeface="Arial"/>
              </a:rPr>
              <a:t>Doctor</a:t>
            </a:r>
            <a:endParaRPr lang="en-IN" sz="2200" dirty="0">
              <a:latin typeface="Arial"/>
              <a:cs typeface="Arial"/>
            </a:endParaRPr>
          </a:p>
        </p:txBody>
      </p:sp>
      <p:sp>
        <p:nvSpPr>
          <p:cNvPr id="21" name="object 12"/>
          <p:cNvSpPr txBox="1"/>
          <p:nvPr/>
        </p:nvSpPr>
        <p:spPr>
          <a:xfrm>
            <a:off x="9563602" y="2642182"/>
            <a:ext cx="179133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IN" sz="2200" spc="-135" dirty="0">
                <a:solidFill>
                  <a:srgbClr val="206BA9"/>
                </a:solidFill>
                <a:latin typeface="Arial"/>
                <a:cs typeface="Arial"/>
              </a:rPr>
              <a:t>Patient</a:t>
            </a:r>
            <a:endParaRPr lang="en-IN" sz="2200" dirty="0">
              <a:latin typeface="Arial"/>
              <a:cs typeface="Arial"/>
            </a:endParaRPr>
          </a:p>
        </p:txBody>
      </p:sp>
      <p:sp>
        <p:nvSpPr>
          <p:cNvPr id="33" name="object 12"/>
          <p:cNvSpPr txBox="1"/>
          <p:nvPr/>
        </p:nvSpPr>
        <p:spPr>
          <a:xfrm>
            <a:off x="880780" y="5777528"/>
            <a:ext cx="179133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IN" sz="2200" spc="-135" dirty="0">
                <a:solidFill>
                  <a:srgbClr val="206BA9"/>
                </a:solidFill>
                <a:latin typeface="Arial"/>
                <a:cs typeface="Arial"/>
              </a:rPr>
              <a:t>Pharmacist</a:t>
            </a:r>
            <a:endParaRPr lang="en-IN" sz="2200" dirty="0">
              <a:latin typeface="Arial"/>
              <a:cs typeface="Arial"/>
            </a:endParaRPr>
          </a:p>
        </p:txBody>
      </p:sp>
      <p:sp>
        <p:nvSpPr>
          <p:cNvPr id="34" name="object 12"/>
          <p:cNvSpPr txBox="1"/>
          <p:nvPr/>
        </p:nvSpPr>
        <p:spPr>
          <a:xfrm>
            <a:off x="3775054" y="5777528"/>
            <a:ext cx="179133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IN" sz="2200" spc="-135" dirty="0">
                <a:solidFill>
                  <a:srgbClr val="206BA9"/>
                </a:solidFill>
                <a:latin typeface="Arial"/>
                <a:cs typeface="Arial"/>
              </a:rPr>
              <a:t>Receptionist</a:t>
            </a:r>
            <a:endParaRPr lang="en-IN" sz="2200" dirty="0">
              <a:latin typeface="Arial"/>
              <a:cs typeface="Arial"/>
            </a:endParaRPr>
          </a:p>
        </p:txBody>
      </p:sp>
      <p:sp>
        <p:nvSpPr>
          <p:cNvPr id="35" name="object 12"/>
          <p:cNvSpPr txBox="1"/>
          <p:nvPr/>
        </p:nvSpPr>
        <p:spPr>
          <a:xfrm>
            <a:off x="6669328" y="5777528"/>
            <a:ext cx="1791335" cy="350096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en-IN" sz="2200" spc="-135" dirty="0">
                <a:solidFill>
                  <a:srgbClr val="206BA9"/>
                </a:solidFill>
                <a:latin typeface="Arial"/>
                <a:cs typeface="Arial"/>
              </a:rPr>
              <a:t>Laboratory </a:t>
            </a:r>
            <a:endParaRPr lang="en-IN" sz="2200" dirty="0">
              <a:latin typeface="Arial"/>
              <a:cs typeface="Arial"/>
            </a:endParaRPr>
          </a:p>
        </p:txBody>
      </p:sp>
      <p:sp>
        <p:nvSpPr>
          <p:cNvPr id="36" name="object 12"/>
          <p:cNvSpPr txBox="1"/>
          <p:nvPr/>
        </p:nvSpPr>
        <p:spPr>
          <a:xfrm>
            <a:off x="9563602" y="5777528"/>
            <a:ext cx="179133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IN" sz="2200" spc="-135" dirty="0">
                <a:solidFill>
                  <a:srgbClr val="206BA9"/>
                </a:solidFill>
                <a:latin typeface="Arial"/>
                <a:cs typeface="Arial"/>
              </a:rPr>
              <a:t>Admin</a:t>
            </a:r>
            <a:endParaRPr lang="en-IN" sz="2200" dirty="0">
              <a:latin typeface="Arial"/>
              <a:cs typeface="Arial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17" y="1493218"/>
            <a:ext cx="844460" cy="10058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41" y="1513540"/>
            <a:ext cx="959759" cy="9651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405" y="1519967"/>
            <a:ext cx="1039465" cy="9523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328" y="1513540"/>
            <a:ext cx="959759" cy="9651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17" y="4615370"/>
            <a:ext cx="844460" cy="10058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41" y="4635692"/>
            <a:ext cx="959759" cy="9651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405" y="4642119"/>
            <a:ext cx="1039465" cy="95234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328" y="4635692"/>
            <a:ext cx="959759" cy="9651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3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516188" y="0"/>
            <a:ext cx="715962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184775" y="2644775"/>
            <a:ext cx="1901825" cy="1069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Hospital Management System</a:t>
            </a:r>
            <a:endParaRPr lang="en-IN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0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B669A0FC23944A3B32145B60C78CB" ma:contentTypeVersion="12" ma:contentTypeDescription="Create a new document." ma:contentTypeScope="" ma:versionID="078fef19f0db7ce78775f8bc9e38ee79">
  <xsd:schema xmlns:xsd="http://www.w3.org/2001/XMLSchema" xmlns:xs="http://www.w3.org/2001/XMLSchema" xmlns:p="http://schemas.microsoft.com/office/2006/metadata/properties" xmlns:ns2="8e23f0d3-4f66-43c8-9820-95f742fbe43c" xmlns:ns3="07739f48-803d-4075-bf09-897433097644" targetNamespace="http://schemas.microsoft.com/office/2006/metadata/properties" ma:root="true" ma:fieldsID="647f7af7be93df8a4e6b2bda21e9a0a7" ns2:_="" ns3:_="">
    <xsd:import namespace="8e23f0d3-4f66-43c8-9820-95f742fbe43c"/>
    <xsd:import namespace="07739f48-803d-4075-bf09-897433097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3f0d3-4f66-43c8-9820-95f742fbe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9332b28-1cb0-49c2-858c-9121995cba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39f48-803d-4075-bf09-89743309764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95a82b1-0da5-482a-9cfc-648cfdeef46a}" ma:internalName="TaxCatchAll" ma:showField="CatchAllData" ma:web="07739f48-803d-4075-bf09-897433097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23f0d3-4f66-43c8-9820-95f742fbe43c">
      <Terms xmlns="http://schemas.microsoft.com/office/infopath/2007/PartnerControls"/>
    </lcf76f155ced4ddcb4097134ff3c332f>
    <TaxCatchAll xmlns="07739f48-803d-4075-bf09-897433097644" xsi:nil="true"/>
  </documentManagement>
</p:properties>
</file>

<file path=customXml/itemProps1.xml><?xml version="1.0" encoding="utf-8"?>
<ds:datastoreItem xmlns:ds="http://schemas.openxmlformats.org/officeDocument/2006/customXml" ds:itemID="{B0DD541A-5C2D-41B1-B940-FE9D14E5E575}"/>
</file>

<file path=customXml/itemProps2.xml><?xml version="1.0" encoding="utf-8"?>
<ds:datastoreItem xmlns:ds="http://schemas.openxmlformats.org/officeDocument/2006/customXml" ds:itemID="{7217C6EE-94E2-4BA9-984A-21684A8A9762}"/>
</file>

<file path=customXml/itemProps3.xml><?xml version="1.0" encoding="utf-8"?>
<ds:datastoreItem xmlns:ds="http://schemas.openxmlformats.org/officeDocument/2006/customXml" ds:itemID="{1E29688E-E337-4C88-82ED-8105C14D80F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</Words>
  <Application>Microsoft Office PowerPoint</Application>
  <PresentationFormat>Widescreen</PresentationFormat>
  <Paragraphs>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Harshit Desai</dc:creator>
  <cp:lastModifiedBy>Harshit Desai</cp:lastModifiedBy>
  <cp:revision>9</cp:revision>
  <dcterms:modified xsi:type="dcterms:W3CDTF">2024-01-02T10:40:19Z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0x0101009D2B669A0FC23944A3B32145B60C78CB</vt:lpwstr>
  </property>
</Properties>
</file>